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</p:sldIdLst>
  <p:sldSz cx="9144000" cy="60118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6F83"/>
    <a:srgbClr val="FF2B62"/>
    <a:srgbClr val="F0AC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93" d="100"/>
          <a:sy n="93" d="100"/>
        </p:scale>
        <p:origin x="1142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83886"/>
            <a:ext cx="7772400" cy="2093019"/>
          </a:xfrm>
        </p:spPr>
        <p:txBody>
          <a:bodyPr anchor="b"/>
          <a:lstStyle>
            <a:lvl1pPr algn="ctr">
              <a:defRPr sz="526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157620"/>
            <a:ext cx="6858000" cy="1451475"/>
          </a:xfrm>
        </p:spPr>
        <p:txBody>
          <a:bodyPr/>
          <a:lstStyle>
            <a:lvl1pPr marL="0" indent="0" algn="ctr">
              <a:buNone/>
              <a:defRPr sz="2104"/>
            </a:lvl1pPr>
            <a:lvl2pPr marL="400782" indent="0" algn="ctr">
              <a:buNone/>
              <a:defRPr sz="1753"/>
            </a:lvl2pPr>
            <a:lvl3pPr marL="801563" indent="0" algn="ctr">
              <a:buNone/>
              <a:defRPr sz="1578"/>
            </a:lvl3pPr>
            <a:lvl4pPr marL="1202345" indent="0" algn="ctr">
              <a:buNone/>
              <a:defRPr sz="1403"/>
            </a:lvl4pPr>
            <a:lvl5pPr marL="1603126" indent="0" algn="ctr">
              <a:buNone/>
              <a:defRPr sz="1403"/>
            </a:lvl5pPr>
            <a:lvl6pPr marL="2003908" indent="0" algn="ctr">
              <a:buNone/>
              <a:defRPr sz="1403"/>
            </a:lvl6pPr>
            <a:lvl7pPr marL="2404689" indent="0" algn="ctr">
              <a:buNone/>
              <a:defRPr sz="1403"/>
            </a:lvl7pPr>
            <a:lvl8pPr marL="2805471" indent="0" algn="ctr">
              <a:buNone/>
              <a:defRPr sz="1403"/>
            </a:lvl8pPr>
            <a:lvl9pPr marL="3206252" indent="0" algn="ctr">
              <a:buNone/>
              <a:defRPr sz="1403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E04F-C6BA-4637-BCFE-8464EF1320AD}" type="datetimeFigureOut">
              <a:rPr kumimoji="1" lang="ja-JP" altLang="en-US" smtClean="0"/>
              <a:t>2026/4/1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E3F-418C-42FC-BFF3-2965F811E4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80926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E04F-C6BA-4637-BCFE-8464EF1320AD}" type="datetimeFigureOut">
              <a:rPr kumimoji="1" lang="ja-JP" altLang="en-US" smtClean="0"/>
              <a:t>2026/4/1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E3F-418C-42FC-BFF3-2965F811E4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56047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498792"/>
            <a:ext cx="7886700" cy="2500768"/>
          </a:xfrm>
        </p:spPr>
        <p:txBody>
          <a:bodyPr anchor="b"/>
          <a:lstStyle>
            <a:lvl1pPr>
              <a:defRPr sz="526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023218"/>
            <a:ext cx="7886700" cy="1315095"/>
          </a:xfrm>
        </p:spPr>
        <p:txBody>
          <a:bodyPr/>
          <a:lstStyle>
            <a:lvl1pPr marL="0" indent="0">
              <a:buNone/>
              <a:defRPr sz="2104">
                <a:solidFill>
                  <a:schemeClr val="tx1"/>
                </a:solidFill>
              </a:defRPr>
            </a:lvl1pPr>
            <a:lvl2pPr marL="400782" indent="0">
              <a:buNone/>
              <a:defRPr sz="1753">
                <a:solidFill>
                  <a:schemeClr val="tx1">
                    <a:tint val="75000"/>
                  </a:schemeClr>
                </a:solidFill>
              </a:defRPr>
            </a:lvl2pPr>
            <a:lvl3pPr marL="801563" indent="0">
              <a:buNone/>
              <a:defRPr sz="1578">
                <a:solidFill>
                  <a:schemeClr val="tx1">
                    <a:tint val="75000"/>
                  </a:schemeClr>
                </a:solidFill>
              </a:defRPr>
            </a:lvl3pPr>
            <a:lvl4pPr marL="1202345" indent="0">
              <a:buNone/>
              <a:defRPr sz="1403">
                <a:solidFill>
                  <a:schemeClr val="tx1">
                    <a:tint val="75000"/>
                  </a:schemeClr>
                </a:solidFill>
              </a:defRPr>
            </a:lvl4pPr>
            <a:lvl5pPr marL="1603126" indent="0">
              <a:buNone/>
              <a:defRPr sz="1403">
                <a:solidFill>
                  <a:schemeClr val="tx1">
                    <a:tint val="75000"/>
                  </a:schemeClr>
                </a:solidFill>
              </a:defRPr>
            </a:lvl5pPr>
            <a:lvl6pPr marL="2003908" indent="0">
              <a:buNone/>
              <a:defRPr sz="1403">
                <a:solidFill>
                  <a:schemeClr val="tx1">
                    <a:tint val="75000"/>
                  </a:schemeClr>
                </a:solidFill>
              </a:defRPr>
            </a:lvl6pPr>
            <a:lvl7pPr marL="2404689" indent="0">
              <a:buNone/>
              <a:defRPr sz="1403">
                <a:solidFill>
                  <a:schemeClr val="tx1">
                    <a:tint val="75000"/>
                  </a:schemeClr>
                </a:solidFill>
              </a:defRPr>
            </a:lvl7pPr>
            <a:lvl8pPr marL="2805471" indent="0">
              <a:buNone/>
              <a:defRPr sz="1403">
                <a:solidFill>
                  <a:schemeClr val="tx1">
                    <a:tint val="75000"/>
                  </a:schemeClr>
                </a:solidFill>
              </a:defRPr>
            </a:lvl8pPr>
            <a:lvl9pPr marL="3206252" indent="0">
              <a:buNone/>
              <a:defRPr sz="14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E04F-C6BA-4637-BCFE-8464EF1320AD}" type="datetimeFigureOut">
              <a:rPr kumimoji="1" lang="ja-JP" altLang="en-US" smtClean="0"/>
              <a:t>2026/4/1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E3F-418C-42FC-BFF3-2965F811E4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95665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600380"/>
            <a:ext cx="3886200" cy="381447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600380"/>
            <a:ext cx="3886200" cy="381447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E04F-C6BA-4637-BCFE-8464EF1320AD}" type="datetimeFigureOut">
              <a:rPr kumimoji="1" lang="ja-JP" altLang="en-US" smtClean="0"/>
              <a:t>2026/4/1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E3F-418C-42FC-BFF3-2965F811E4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70061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20077"/>
            <a:ext cx="7886700" cy="1162016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473742"/>
            <a:ext cx="3868340" cy="722258"/>
          </a:xfrm>
        </p:spPr>
        <p:txBody>
          <a:bodyPr anchor="b"/>
          <a:lstStyle>
            <a:lvl1pPr marL="0" indent="0">
              <a:buNone/>
              <a:defRPr sz="2104" b="1"/>
            </a:lvl1pPr>
            <a:lvl2pPr marL="400782" indent="0">
              <a:buNone/>
              <a:defRPr sz="1753" b="1"/>
            </a:lvl2pPr>
            <a:lvl3pPr marL="801563" indent="0">
              <a:buNone/>
              <a:defRPr sz="1578" b="1"/>
            </a:lvl3pPr>
            <a:lvl4pPr marL="1202345" indent="0">
              <a:buNone/>
              <a:defRPr sz="1403" b="1"/>
            </a:lvl4pPr>
            <a:lvl5pPr marL="1603126" indent="0">
              <a:buNone/>
              <a:defRPr sz="1403" b="1"/>
            </a:lvl5pPr>
            <a:lvl6pPr marL="2003908" indent="0">
              <a:buNone/>
              <a:defRPr sz="1403" b="1"/>
            </a:lvl6pPr>
            <a:lvl7pPr marL="2404689" indent="0">
              <a:buNone/>
              <a:defRPr sz="1403" b="1"/>
            </a:lvl7pPr>
            <a:lvl8pPr marL="2805471" indent="0">
              <a:buNone/>
              <a:defRPr sz="1403" b="1"/>
            </a:lvl8pPr>
            <a:lvl9pPr marL="3206252" indent="0">
              <a:buNone/>
              <a:defRPr sz="140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196000"/>
            <a:ext cx="3868340" cy="322998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473742"/>
            <a:ext cx="3887391" cy="722258"/>
          </a:xfrm>
        </p:spPr>
        <p:txBody>
          <a:bodyPr anchor="b"/>
          <a:lstStyle>
            <a:lvl1pPr marL="0" indent="0">
              <a:buNone/>
              <a:defRPr sz="2104" b="1"/>
            </a:lvl1pPr>
            <a:lvl2pPr marL="400782" indent="0">
              <a:buNone/>
              <a:defRPr sz="1753" b="1"/>
            </a:lvl2pPr>
            <a:lvl3pPr marL="801563" indent="0">
              <a:buNone/>
              <a:defRPr sz="1578" b="1"/>
            </a:lvl3pPr>
            <a:lvl4pPr marL="1202345" indent="0">
              <a:buNone/>
              <a:defRPr sz="1403" b="1"/>
            </a:lvl4pPr>
            <a:lvl5pPr marL="1603126" indent="0">
              <a:buNone/>
              <a:defRPr sz="1403" b="1"/>
            </a:lvl5pPr>
            <a:lvl6pPr marL="2003908" indent="0">
              <a:buNone/>
              <a:defRPr sz="1403" b="1"/>
            </a:lvl6pPr>
            <a:lvl7pPr marL="2404689" indent="0">
              <a:buNone/>
              <a:defRPr sz="1403" b="1"/>
            </a:lvl7pPr>
            <a:lvl8pPr marL="2805471" indent="0">
              <a:buNone/>
              <a:defRPr sz="1403" b="1"/>
            </a:lvl8pPr>
            <a:lvl9pPr marL="3206252" indent="0">
              <a:buNone/>
              <a:defRPr sz="1403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196000"/>
            <a:ext cx="3887391" cy="322998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E04F-C6BA-4637-BCFE-8464EF1320AD}" type="datetimeFigureOut">
              <a:rPr kumimoji="1" lang="ja-JP" altLang="en-US" smtClean="0"/>
              <a:t>2026/4/1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E3F-418C-42FC-BFF3-2965F811E4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62910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E04F-C6BA-4637-BCFE-8464EF1320AD}" type="datetimeFigureOut">
              <a:rPr kumimoji="1" lang="ja-JP" altLang="en-US" smtClean="0"/>
              <a:t>2026/4/1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E3F-418C-42FC-BFF3-2965F811E4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00001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E04F-C6BA-4637-BCFE-8464EF1320AD}" type="datetimeFigureOut">
              <a:rPr kumimoji="1" lang="ja-JP" altLang="en-US" smtClean="0"/>
              <a:t>2026/4/1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E3F-418C-42FC-BFF3-2965F811E4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29386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00791"/>
            <a:ext cx="2949178" cy="1402768"/>
          </a:xfrm>
        </p:spPr>
        <p:txBody>
          <a:bodyPr anchor="b"/>
          <a:lstStyle>
            <a:lvl1pPr>
              <a:defRPr sz="2805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865598"/>
            <a:ext cx="4629150" cy="4272319"/>
          </a:xfrm>
        </p:spPr>
        <p:txBody>
          <a:bodyPr/>
          <a:lstStyle>
            <a:lvl1pPr>
              <a:defRPr sz="2805"/>
            </a:lvl1pPr>
            <a:lvl2pPr>
              <a:defRPr sz="2454"/>
            </a:lvl2pPr>
            <a:lvl3pPr>
              <a:defRPr sz="2104"/>
            </a:lvl3pPr>
            <a:lvl4pPr>
              <a:defRPr sz="1753"/>
            </a:lvl4pPr>
            <a:lvl5pPr>
              <a:defRPr sz="1753"/>
            </a:lvl5pPr>
            <a:lvl6pPr>
              <a:defRPr sz="1753"/>
            </a:lvl6pPr>
            <a:lvl7pPr>
              <a:defRPr sz="1753"/>
            </a:lvl7pPr>
            <a:lvl8pPr>
              <a:defRPr sz="1753"/>
            </a:lvl8pPr>
            <a:lvl9pPr>
              <a:defRPr sz="1753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803559"/>
            <a:ext cx="2949178" cy="3341316"/>
          </a:xfrm>
        </p:spPr>
        <p:txBody>
          <a:bodyPr/>
          <a:lstStyle>
            <a:lvl1pPr marL="0" indent="0">
              <a:buNone/>
              <a:defRPr sz="1403"/>
            </a:lvl1pPr>
            <a:lvl2pPr marL="400782" indent="0">
              <a:buNone/>
              <a:defRPr sz="1227"/>
            </a:lvl2pPr>
            <a:lvl3pPr marL="801563" indent="0">
              <a:buNone/>
              <a:defRPr sz="1052"/>
            </a:lvl3pPr>
            <a:lvl4pPr marL="1202345" indent="0">
              <a:buNone/>
              <a:defRPr sz="877"/>
            </a:lvl4pPr>
            <a:lvl5pPr marL="1603126" indent="0">
              <a:buNone/>
              <a:defRPr sz="877"/>
            </a:lvl5pPr>
            <a:lvl6pPr marL="2003908" indent="0">
              <a:buNone/>
              <a:defRPr sz="877"/>
            </a:lvl6pPr>
            <a:lvl7pPr marL="2404689" indent="0">
              <a:buNone/>
              <a:defRPr sz="877"/>
            </a:lvl7pPr>
            <a:lvl8pPr marL="2805471" indent="0">
              <a:buNone/>
              <a:defRPr sz="877"/>
            </a:lvl8pPr>
            <a:lvl9pPr marL="3206252" indent="0">
              <a:buNone/>
              <a:defRPr sz="877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E04F-C6BA-4637-BCFE-8464EF1320AD}" type="datetimeFigureOut">
              <a:rPr kumimoji="1" lang="ja-JP" altLang="en-US" smtClean="0"/>
              <a:t>2026/4/1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E3F-418C-42FC-BFF3-2965F811E4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60482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00791"/>
            <a:ext cx="2949178" cy="1402768"/>
          </a:xfrm>
        </p:spPr>
        <p:txBody>
          <a:bodyPr anchor="b"/>
          <a:lstStyle>
            <a:lvl1pPr>
              <a:defRPr sz="2805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865598"/>
            <a:ext cx="4629150" cy="4272319"/>
          </a:xfrm>
        </p:spPr>
        <p:txBody>
          <a:bodyPr anchor="t"/>
          <a:lstStyle>
            <a:lvl1pPr marL="0" indent="0">
              <a:buNone/>
              <a:defRPr sz="2805"/>
            </a:lvl1pPr>
            <a:lvl2pPr marL="400782" indent="0">
              <a:buNone/>
              <a:defRPr sz="2454"/>
            </a:lvl2pPr>
            <a:lvl3pPr marL="801563" indent="0">
              <a:buNone/>
              <a:defRPr sz="2104"/>
            </a:lvl3pPr>
            <a:lvl4pPr marL="1202345" indent="0">
              <a:buNone/>
              <a:defRPr sz="1753"/>
            </a:lvl4pPr>
            <a:lvl5pPr marL="1603126" indent="0">
              <a:buNone/>
              <a:defRPr sz="1753"/>
            </a:lvl5pPr>
            <a:lvl6pPr marL="2003908" indent="0">
              <a:buNone/>
              <a:defRPr sz="1753"/>
            </a:lvl6pPr>
            <a:lvl7pPr marL="2404689" indent="0">
              <a:buNone/>
              <a:defRPr sz="1753"/>
            </a:lvl7pPr>
            <a:lvl8pPr marL="2805471" indent="0">
              <a:buNone/>
              <a:defRPr sz="1753"/>
            </a:lvl8pPr>
            <a:lvl9pPr marL="3206252" indent="0">
              <a:buNone/>
              <a:defRPr sz="1753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803559"/>
            <a:ext cx="2949178" cy="3341316"/>
          </a:xfrm>
        </p:spPr>
        <p:txBody>
          <a:bodyPr/>
          <a:lstStyle>
            <a:lvl1pPr marL="0" indent="0">
              <a:buNone/>
              <a:defRPr sz="1403"/>
            </a:lvl1pPr>
            <a:lvl2pPr marL="400782" indent="0">
              <a:buNone/>
              <a:defRPr sz="1227"/>
            </a:lvl2pPr>
            <a:lvl3pPr marL="801563" indent="0">
              <a:buNone/>
              <a:defRPr sz="1052"/>
            </a:lvl3pPr>
            <a:lvl4pPr marL="1202345" indent="0">
              <a:buNone/>
              <a:defRPr sz="877"/>
            </a:lvl4pPr>
            <a:lvl5pPr marL="1603126" indent="0">
              <a:buNone/>
              <a:defRPr sz="877"/>
            </a:lvl5pPr>
            <a:lvl6pPr marL="2003908" indent="0">
              <a:buNone/>
              <a:defRPr sz="877"/>
            </a:lvl6pPr>
            <a:lvl7pPr marL="2404689" indent="0">
              <a:buNone/>
              <a:defRPr sz="877"/>
            </a:lvl7pPr>
            <a:lvl8pPr marL="2805471" indent="0">
              <a:buNone/>
              <a:defRPr sz="877"/>
            </a:lvl8pPr>
            <a:lvl9pPr marL="3206252" indent="0">
              <a:buNone/>
              <a:defRPr sz="877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E04F-C6BA-4637-BCFE-8464EF1320AD}" type="datetimeFigureOut">
              <a:rPr kumimoji="1" lang="ja-JP" altLang="en-US" smtClean="0"/>
              <a:t>2026/4/1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E3F-418C-42FC-BFF3-2965F811E4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978431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E04F-C6BA-4637-BCFE-8464EF1320AD}" type="datetimeFigureOut">
              <a:rPr kumimoji="1" lang="ja-JP" altLang="en-US" smtClean="0"/>
              <a:t>2026/4/1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E3F-418C-42FC-BFF3-2965F811E4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3391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20076"/>
            <a:ext cx="1971675" cy="5094776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20076"/>
            <a:ext cx="5800725" cy="5094776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DE04F-C6BA-4637-BCFE-8464EF1320AD}" type="datetimeFigureOut">
              <a:rPr kumimoji="1" lang="ja-JP" altLang="en-US" smtClean="0"/>
              <a:t>2026/4/1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1FE3F-418C-42FC-BFF3-2965F811E4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70123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20077"/>
            <a:ext cx="7886700" cy="11620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600380"/>
            <a:ext cx="7886700" cy="381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5572108"/>
            <a:ext cx="2057400" cy="3200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DE04F-C6BA-4637-BCFE-8464EF1320AD}" type="datetimeFigureOut">
              <a:rPr kumimoji="1" lang="ja-JP" altLang="en-US" smtClean="0"/>
              <a:t>2026/4/1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5572108"/>
            <a:ext cx="3086100" cy="3200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5572108"/>
            <a:ext cx="2057400" cy="3200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1FE3F-418C-42FC-BFF3-2965F811E46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7385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801563" rtl="0" eaLnBrk="1" latinLnBrk="0" hangingPunct="1">
        <a:lnSpc>
          <a:spcPct val="90000"/>
        </a:lnSpc>
        <a:spcBef>
          <a:spcPct val="0"/>
        </a:spcBef>
        <a:buNone/>
        <a:defRPr kumimoji="1" sz="385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0391" indent="-200391" algn="l" defTabSz="801563" rtl="0" eaLnBrk="1" latinLnBrk="0" hangingPunct="1">
        <a:lnSpc>
          <a:spcPct val="90000"/>
        </a:lnSpc>
        <a:spcBef>
          <a:spcPts val="877"/>
        </a:spcBef>
        <a:buFont typeface="Arial" panose="020B0604020202020204" pitchFamily="34" charset="0"/>
        <a:buChar char="•"/>
        <a:defRPr kumimoji="1" sz="2454" kern="1200">
          <a:solidFill>
            <a:schemeClr val="tx1"/>
          </a:solidFill>
          <a:latin typeface="+mn-lt"/>
          <a:ea typeface="+mn-ea"/>
          <a:cs typeface="+mn-cs"/>
        </a:defRPr>
      </a:lvl1pPr>
      <a:lvl2pPr marL="601172" indent="-200391" algn="l" defTabSz="801563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2pPr>
      <a:lvl3pPr marL="1001954" indent="-200391" algn="l" defTabSz="801563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kumimoji="1" sz="1753" kern="1200">
          <a:solidFill>
            <a:schemeClr val="tx1"/>
          </a:solidFill>
          <a:latin typeface="+mn-lt"/>
          <a:ea typeface="+mn-ea"/>
          <a:cs typeface="+mn-cs"/>
        </a:defRPr>
      </a:lvl3pPr>
      <a:lvl4pPr marL="1402735" indent="-200391" algn="l" defTabSz="801563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4pPr>
      <a:lvl5pPr marL="1803517" indent="-200391" algn="l" defTabSz="801563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5pPr>
      <a:lvl6pPr marL="2204298" indent="-200391" algn="l" defTabSz="801563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6pPr>
      <a:lvl7pPr marL="2605080" indent="-200391" algn="l" defTabSz="801563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7pPr>
      <a:lvl8pPr marL="3005861" indent="-200391" algn="l" defTabSz="801563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8pPr>
      <a:lvl9pPr marL="3406643" indent="-200391" algn="l" defTabSz="801563" rtl="0" eaLnBrk="1" latinLnBrk="0" hangingPunct="1">
        <a:lnSpc>
          <a:spcPct val="90000"/>
        </a:lnSpc>
        <a:spcBef>
          <a:spcPts val="438"/>
        </a:spcBef>
        <a:buFont typeface="Arial" panose="020B0604020202020204" pitchFamily="34" charset="0"/>
        <a:buChar char="•"/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01563" rtl="0" eaLnBrk="1" latinLnBrk="0" hangingPunct="1"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1pPr>
      <a:lvl2pPr marL="400782" algn="l" defTabSz="801563" rtl="0" eaLnBrk="1" latinLnBrk="0" hangingPunct="1"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2pPr>
      <a:lvl3pPr marL="801563" algn="l" defTabSz="801563" rtl="0" eaLnBrk="1" latinLnBrk="0" hangingPunct="1"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3pPr>
      <a:lvl4pPr marL="1202345" algn="l" defTabSz="801563" rtl="0" eaLnBrk="1" latinLnBrk="0" hangingPunct="1"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4pPr>
      <a:lvl5pPr marL="1603126" algn="l" defTabSz="801563" rtl="0" eaLnBrk="1" latinLnBrk="0" hangingPunct="1"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5pPr>
      <a:lvl6pPr marL="2003908" algn="l" defTabSz="801563" rtl="0" eaLnBrk="1" latinLnBrk="0" hangingPunct="1"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6pPr>
      <a:lvl7pPr marL="2404689" algn="l" defTabSz="801563" rtl="0" eaLnBrk="1" latinLnBrk="0" hangingPunct="1"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7pPr>
      <a:lvl8pPr marL="2805471" algn="l" defTabSz="801563" rtl="0" eaLnBrk="1" latinLnBrk="0" hangingPunct="1"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8pPr>
      <a:lvl9pPr marL="3206252" algn="l" defTabSz="801563" rtl="0" eaLnBrk="1" latinLnBrk="0" hangingPunct="1">
        <a:defRPr kumimoji="1" sz="15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>
            <a:extLst>
              <a:ext uri="{FF2B5EF4-FFF2-40B4-BE49-F238E27FC236}">
                <a16:creationId xmlns:a16="http://schemas.microsoft.com/office/drawing/2014/main" id="{00000000-0008-0000-0000-0000030000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1964"/>
            <a:ext cx="9144000" cy="6073827"/>
          </a:xfrm>
          <a:prstGeom prst="rect">
            <a:avLst/>
          </a:prstGeom>
        </p:spPr>
      </p:pic>
      <p:sp>
        <p:nvSpPr>
          <p:cNvPr id="5" name="テキスト ボックス 3">
            <a:extLst>
              <a:ext uri="{FF2B5EF4-FFF2-40B4-BE49-F238E27FC236}">
                <a16:creationId xmlns:a16="http://schemas.microsoft.com/office/drawing/2014/main" id="{00000000-0008-0000-0000-000004000000}"/>
              </a:ext>
            </a:extLst>
          </p:cNvPr>
          <p:cNvSpPr txBox="1"/>
          <p:nvPr/>
        </p:nvSpPr>
        <p:spPr>
          <a:xfrm>
            <a:off x="257629" y="1069815"/>
            <a:ext cx="8628742" cy="68580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ja-JP" altLang="en-US" sz="3200" b="1" dirty="0">
                <a:solidFill>
                  <a:srgbClr val="FF2B6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kumimoji="1" lang="ja-JP" altLang="en-US" sz="4000" b="1" dirty="0">
                <a:solidFill>
                  <a:srgbClr val="FF2B62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大鳥居校 合格実績</a:t>
            </a:r>
          </a:p>
        </p:txBody>
      </p:sp>
      <p:sp>
        <p:nvSpPr>
          <p:cNvPr id="6" name="テキスト ボックス 4">
            <a:extLst>
              <a:ext uri="{FF2B5EF4-FFF2-40B4-BE49-F238E27FC236}">
                <a16:creationId xmlns:a16="http://schemas.microsoft.com/office/drawing/2014/main" id="{00000000-0008-0000-0000-000005000000}"/>
              </a:ext>
            </a:extLst>
          </p:cNvPr>
          <p:cNvSpPr txBox="1"/>
          <p:nvPr/>
        </p:nvSpPr>
        <p:spPr>
          <a:xfrm>
            <a:off x="350271" y="1981193"/>
            <a:ext cx="8443457" cy="3324225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ja-JP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聖ヨゼフ</a:t>
            </a:r>
            <a:r>
              <a:rPr lang="ja-JP" altLang="en-US" sz="4000" b="1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学園小学校</a:t>
            </a:r>
            <a:endParaRPr lang="en-US" altLang="ja-JP" sz="4000" b="1" dirty="0">
              <a:solidFill>
                <a:schemeClr val="tx1">
                  <a:lumMod val="65000"/>
                  <a:lumOff val="3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清明学園初等学校</a:t>
            </a:r>
            <a:endParaRPr lang="en-US" altLang="ja-JP" sz="4000" b="1" dirty="0">
              <a:solidFill>
                <a:schemeClr val="tx1">
                  <a:lumMod val="65000"/>
                  <a:lumOff val="3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文教大学付属小学校</a:t>
            </a:r>
            <a:endParaRPr lang="en-US" altLang="ja-JP" sz="4000" b="1" dirty="0">
              <a:solidFill>
                <a:schemeClr val="tx1">
                  <a:lumMod val="65000"/>
                  <a:lumOff val="3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品川翔英小学校</a:t>
            </a:r>
            <a:endParaRPr lang="en-US" altLang="ja-JP" sz="4000" b="1" dirty="0">
              <a:solidFill>
                <a:schemeClr val="tx1">
                  <a:lumMod val="65000"/>
                  <a:lumOff val="3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川村小学校</a:t>
            </a:r>
            <a:endParaRPr lang="en-US" altLang="ja-JP" sz="4000" b="1" dirty="0">
              <a:solidFill>
                <a:schemeClr val="tx1">
                  <a:lumMod val="65000"/>
                  <a:lumOff val="3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四角形: 角を丸くする 1">
            <a:extLst>
              <a:ext uri="{FF2B5EF4-FFF2-40B4-BE49-F238E27FC236}">
                <a16:creationId xmlns:a16="http://schemas.microsoft.com/office/drawing/2014/main" id="{314E4C3E-FC3C-4E5E-9491-A4E2E77186CF}"/>
              </a:ext>
            </a:extLst>
          </p:cNvPr>
          <p:cNvSpPr/>
          <p:nvPr/>
        </p:nvSpPr>
        <p:spPr>
          <a:xfrm>
            <a:off x="257629" y="5417507"/>
            <a:ext cx="8698481" cy="463463"/>
          </a:xfrm>
          <a:prstGeom prst="roundRect">
            <a:avLst/>
          </a:prstGeom>
          <a:solidFill>
            <a:srgbClr val="E66F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b="1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2027</a:t>
            </a:r>
            <a:r>
              <a:rPr kumimoji="1" lang="ja-JP" altLang="en-US" sz="2400" b="1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年入学　受験クラス（新年長・新年中）開講！</a:t>
            </a:r>
          </a:p>
        </p:txBody>
      </p:sp>
    </p:spTree>
    <p:extLst>
      <p:ext uri="{BB962C8B-B14F-4D97-AF65-F5344CB8AC3E}">
        <p14:creationId xmlns:p14="http://schemas.microsoft.com/office/powerpoint/2010/main" val="622779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697</TotalTime>
  <Words>34</Words>
  <Application>Microsoft Office PowerPoint</Application>
  <PresentationFormat>ユーザー設定</PresentationFormat>
  <Paragraphs>7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BIZ UDPゴシック</vt:lpstr>
      <vt:lpstr>メイリオ</vt:lpstr>
      <vt:lpstr>Arial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1322kogure</dc:creator>
  <cp:lastModifiedBy>6455ootoriikou01</cp:lastModifiedBy>
  <cp:revision>25</cp:revision>
  <dcterms:created xsi:type="dcterms:W3CDTF">2023-11-07T10:19:11Z</dcterms:created>
  <dcterms:modified xsi:type="dcterms:W3CDTF">2026-04-01T06:37:00Z</dcterms:modified>
</cp:coreProperties>
</file>