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69400" cy="60325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576E"/>
    <a:srgbClr val="FEF6ED"/>
    <a:srgbClr val="0048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8" autoAdjust="0"/>
    <p:restoredTop sz="94660"/>
  </p:normalViewPr>
  <p:slideViewPr>
    <p:cSldViewPr snapToGrid="0">
      <p:cViewPr varScale="1">
        <p:scale>
          <a:sx n="125" d="100"/>
          <a:sy n="125" d="100"/>
        </p:scale>
        <p:origin x="121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7705" y="987264"/>
            <a:ext cx="7793990" cy="2100204"/>
          </a:xfrm>
        </p:spPr>
        <p:txBody>
          <a:bodyPr anchor="b"/>
          <a:lstStyle>
            <a:lvl1pPr algn="ctr">
              <a:defRPr sz="5278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6175" y="3168460"/>
            <a:ext cx="6877050" cy="1456457"/>
          </a:xfrm>
        </p:spPr>
        <p:txBody>
          <a:bodyPr/>
          <a:lstStyle>
            <a:lvl1pPr marL="0" indent="0" algn="ctr">
              <a:buNone/>
              <a:defRPr sz="2111"/>
            </a:lvl1pPr>
            <a:lvl2pPr marL="402153" indent="0" algn="ctr">
              <a:buNone/>
              <a:defRPr sz="1759"/>
            </a:lvl2pPr>
            <a:lvl3pPr marL="804306" indent="0" algn="ctr">
              <a:buNone/>
              <a:defRPr sz="1583"/>
            </a:lvl3pPr>
            <a:lvl4pPr marL="1206459" indent="0" algn="ctr">
              <a:buNone/>
              <a:defRPr sz="1407"/>
            </a:lvl4pPr>
            <a:lvl5pPr marL="1608612" indent="0" algn="ctr">
              <a:buNone/>
              <a:defRPr sz="1407"/>
            </a:lvl5pPr>
            <a:lvl6pPr marL="2010766" indent="0" algn="ctr">
              <a:buNone/>
              <a:defRPr sz="1407"/>
            </a:lvl6pPr>
            <a:lvl7pPr marL="2412919" indent="0" algn="ctr">
              <a:buNone/>
              <a:defRPr sz="1407"/>
            </a:lvl7pPr>
            <a:lvl8pPr marL="2815072" indent="0" algn="ctr">
              <a:buNone/>
              <a:defRPr sz="1407"/>
            </a:lvl8pPr>
            <a:lvl9pPr marL="3217225" indent="0" algn="ctr">
              <a:buNone/>
              <a:defRPr sz="1407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9B421-72FA-4144-8F2D-9FB90A8FBA45}" type="datetimeFigureOut">
              <a:rPr kumimoji="1" lang="ja-JP" altLang="en-US" smtClean="0"/>
              <a:t>2026/7/8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B669E-F4A2-45F8-A974-BFCE97EB13B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01782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9B421-72FA-4144-8F2D-9FB90A8FBA45}" type="datetimeFigureOut">
              <a:rPr kumimoji="1" lang="ja-JP" altLang="en-US" smtClean="0"/>
              <a:t>2026/7/8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B669E-F4A2-45F8-A974-BFCE97EB13B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094802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5621" y="1503938"/>
            <a:ext cx="7908608" cy="2509352"/>
          </a:xfrm>
        </p:spPr>
        <p:txBody>
          <a:bodyPr anchor="b"/>
          <a:lstStyle>
            <a:lvl1pPr>
              <a:defRPr sz="5278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5621" y="4037029"/>
            <a:ext cx="7908608" cy="1319609"/>
          </a:xfrm>
        </p:spPr>
        <p:txBody>
          <a:bodyPr/>
          <a:lstStyle>
            <a:lvl1pPr marL="0" indent="0">
              <a:buNone/>
              <a:defRPr sz="2111">
                <a:solidFill>
                  <a:schemeClr val="tx1">
                    <a:tint val="82000"/>
                  </a:schemeClr>
                </a:solidFill>
              </a:defRPr>
            </a:lvl1pPr>
            <a:lvl2pPr marL="402153" indent="0">
              <a:buNone/>
              <a:defRPr sz="1759">
                <a:solidFill>
                  <a:schemeClr val="tx1">
                    <a:tint val="82000"/>
                  </a:schemeClr>
                </a:solidFill>
              </a:defRPr>
            </a:lvl2pPr>
            <a:lvl3pPr marL="804306" indent="0">
              <a:buNone/>
              <a:defRPr sz="1583">
                <a:solidFill>
                  <a:schemeClr val="tx1">
                    <a:tint val="82000"/>
                  </a:schemeClr>
                </a:solidFill>
              </a:defRPr>
            </a:lvl3pPr>
            <a:lvl4pPr marL="1206459" indent="0">
              <a:buNone/>
              <a:defRPr sz="1407">
                <a:solidFill>
                  <a:schemeClr val="tx1">
                    <a:tint val="82000"/>
                  </a:schemeClr>
                </a:solidFill>
              </a:defRPr>
            </a:lvl4pPr>
            <a:lvl5pPr marL="1608612" indent="0">
              <a:buNone/>
              <a:defRPr sz="1407">
                <a:solidFill>
                  <a:schemeClr val="tx1">
                    <a:tint val="82000"/>
                  </a:schemeClr>
                </a:solidFill>
              </a:defRPr>
            </a:lvl5pPr>
            <a:lvl6pPr marL="2010766" indent="0">
              <a:buNone/>
              <a:defRPr sz="1407">
                <a:solidFill>
                  <a:schemeClr val="tx1">
                    <a:tint val="82000"/>
                  </a:schemeClr>
                </a:solidFill>
              </a:defRPr>
            </a:lvl6pPr>
            <a:lvl7pPr marL="2412919" indent="0">
              <a:buNone/>
              <a:defRPr sz="1407">
                <a:solidFill>
                  <a:schemeClr val="tx1">
                    <a:tint val="82000"/>
                  </a:schemeClr>
                </a:solidFill>
              </a:defRPr>
            </a:lvl7pPr>
            <a:lvl8pPr marL="2815072" indent="0">
              <a:buNone/>
              <a:defRPr sz="1407">
                <a:solidFill>
                  <a:schemeClr val="tx1">
                    <a:tint val="82000"/>
                  </a:schemeClr>
                </a:solidFill>
              </a:defRPr>
            </a:lvl8pPr>
            <a:lvl9pPr marL="3217225" indent="0">
              <a:buNone/>
              <a:defRPr sz="1407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9B421-72FA-4144-8F2D-9FB90A8FBA45}" type="datetimeFigureOut">
              <a:rPr kumimoji="1" lang="ja-JP" altLang="en-US" smtClean="0"/>
              <a:t>2026/7/8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B669E-F4A2-45F8-A974-BFCE97EB13B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70144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0396" y="1605874"/>
            <a:ext cx="3896995" cy="3827566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2009" y="1605874"/>
            <a:ext cx="3896995" cy="3827566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9B421-72FA-4144-8F2D-9FB90A8FBA45}" type="datetimeFigureOut">
              <a:rPr kumimoji="1" lang="ja-JP" altLang="en-US" smtClean="0"/>
              <a:t>2026/7/8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B669E-F4A2-45F8-A974-BFCE97EB13B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986693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1590" y="321176"/>
            <a:ext cx="7908608" cy="1166004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1592" y="1478801"/>
            <a:ext cx="3879085" cy="724737"/>
          </a:xfrm>
        </p:spPr>
        <p:txBody>
          <a:bodyPr anchor="b"/>
          <a:lstStyle>
            <a:lvl1pPr marL="0" indent="0">
              <a:buNone/>
              <a:defRPr sz="2111" b="1"/>
            </a:lvl1pPr>
            <a:lvl2pPr marL="402153" indent="0">
              <a:buNone/>
              <a:defRPr sz="1759" b="1"/>
            </a:lvl2pPr>
            <a:lvl3pPr marL="804306" indent="0">
              <a:buNone/>
              <a:defRPr sz="1583" b="1"/>
            </a:lvl3pPr>
            <a:lvl4pPr marL="1206459" indent="0">
              <a:buNone/>
              <a:defRPr sz="1407" b="1"/>
            </a:lvl4pPr>
            <a:lvl5pPr marL="1608612" indent="0">
              <a:buNone/>
              <a:defRPr sz="1407" b="1"/>
            </a:lvl5pPr>
            <a:lvl6pPr marL="2010766" indent="0">
              <a:buNone/>
              <a:defRPr sz="1407" b="1"/>
            </a:lvl6pPr>
            <a:lvl7pPr marL="2412919" indent="0">
              <a:buNone/>
              <a:defRPr sz="1407" b="1"/>
            </a:lvl7pPr>
            <a:lvl8pPr marL="2815072" indent="0">
              <a:buNone/>
              <a:defRPr sz="1407" b="1"/>
            </a:lvl8pPr>
            <a:lvl9pPr marL="3217225" indent="0">
              <a:buNone/>
              <a:defRPr sz="1407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592" y="2203538"/>
            <a:ext cx="3879085" cy="3241073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2009" y="1478801"/>
            <a:ext cx="3898189" cy="724737"/>
          </a:xfrm>
        </p:spPr>
        <p:txBody>
          <a:bodyPr anchor="b"/>
          <a:lstStyle>
            <a:lvl1pPr marL="0" indent="0">
              <a:buNone/>
              <a:defRPr sz="2111" b="1"/>
            </a:lvl1pPr>
            <a:lvl2pPr marL="402153" indent="0">
              <a:buNone/>
              <a:defRPr sz="1759" b="1"/>
            </a:lvl2pPr>
            <a:lvl3pPr marL="804306" indent="0">
              <a:buNone/>
              <a:defRPr sz="1583" b="1"/>
            </a:lvl3pPr>
            <a:lvl4pPr marL="1206459" indent="0">
              <a:buNone/>
              <a:defRPr sz="1407" b="1"/>
            </a:lvl4pPr>
            <a:lvl5pPr marL="1608612" indent="0">
              <a:buNone/>
              <a:defRPr sz="1407" b="1"/>
            </a:lvl5pPr>
            <a:lvl6pPr marL="2010766" indent="0">
              <a:buNone/>
              <a:defRPr sz="1407" b="1"/>
            </a:lvl6pPr>
            <a:lvl7pPr marL="2412919" indent="0">
              <a:buNone/>
              <a:defRPr sz="1407" b="1"/>
            </a:lvl7pPr>
            <a:lvl8pPr marL="2815072" indent="0">
              <a:buNone/>
              <a:defRPr sz="1407" b="1"/>
            </a:lvl8pPr>
            <a:lvl9pPr marL="3217225" indent="0">
              <a:buNone/>
              <a:defRPr sz="1407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2009" y="2203538"/>
            <a:ext cx="3898189" cy="3241073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9B421-72FA-4144-8F2D-9FB90A8FBA45}" type="datetimeFigureOut">
              <a:rPr kumimoji="1" lang="ja-JP" altLang="en-US" smtClean="0"/>
              <a:t>2026/7/8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B669E-F4A2-45F8-A974-BFCE97EB13B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49518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9B421-72FA-4144-8F2D-9FB90A8FBA45}" type="datetimeFigureOut">
              <a:rPr kumimoji="1" lang="ja-JP" altLang="en-US" smtClean="0"/>
              <a:t>2026/7/8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B669E-F4A2-45F8-A974-BFCE97EB13B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48612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9B421-72FA-4144-8F2D-9FB90A8FBA45}" type="datetimeFigureOut">
              <a:rPr kumimoji="1" lang="ja-JP" altLang="en-US" smtClean="0"/>
              <a:t>2026/7/8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B669E-F4A2-45F8-A974-BFCE97EB13B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615861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1591" y="402167"/>
            <a:ext cx="2957370" cy="1407583"/>
          </a:xfrm>
        </p:spPr>
        <p:txBody>
          <a:bodyPr anchor="b"/>
          <a:lstStyle>
            <a:lvl1pPr>
              <a:defRPr sz="2815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98189" y="868570"/>
            <a:ext cx="4642009" cy="4286985"/>
          </a:xfrm>
        </p:spPr>
        <p:txBody>
          <a:bodyPr/>
          <a:lstStyle>
            <a:lvl1pPr>
              <a:defRPr sz="2815"/>
            </a:lvl1pPr>
            <a:lvl2pPr>
              <a:defRPr sz="2463"/>
            </a:lvl2pPr>
            <a:lvl3pPr>
              <a:defRPr sz="2111"/>
            </a:lvl3pPr>
            <a:lvl4pPr>
              <a:defRPr sz="1759"/>
            </a:lvl4pPr>
            <a:lvl5pPr>
              <a:defRPr sz="1759"/>
            </a:lvl5pPr>
            <a:lvl6pPr>
              <a:defRPr sz="1759"/>
            </a:lvl6pPr>
            <a:lvl7pPr>
              <a:defRPr sz="1759"/>
            </a:lvl7pPr>
            <a:lvl8pPr>
              <a:defRPr sz="1759"/>
            </a:lvl8pPr>
            <a:lvl9pPr>
              <a:defRPr sz="1759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1591" y="1809750"/>
            <a:ext cx="2957370" cy="3352786"/>
          </a:xfrm>
        </p:spPr>
        <p:txBody>
          <a:bodyPr/>
          <a:lstStyle>
            <a:lvl1pPr marL="0" indent="0">
              <a:buNone/>
              <a:defRPr sz="1407"/>
            </a:lvl1pPr>
            <a:lvl2pPr marL="402153" indent="0">
              <a:buNone/>
              <a:defRPr sz="1231"/>
            </a:lvl2pPr>
            <a:lvl3pPr marL="804306" indent="0">
              <a:buNone/>
              <a:defRPr sz="1056"/>
            </a:lvl3pPr>
            <a:lvl4pPr marL="1206459" indent="0">
              <a:buNone/>
              <a:defRPr sz="880"/>
            </a:lvl4pPr>
            <a:lvl5pPr marL="1608612" indent="0">
              <a:buNone/>
              <a:defRPr sz="880"/>
            </a:lvl5pPr>
            <a:lvl6pPr marL="2010766" indent="0">
              <a:buNone/>
              <a:defRPr sz="880"/>
            </a:lvl6pPr>
            <a:lvl7pPr marL="2412919" indent="0">
              <a:buNone/>
              <a:defRPr sz="880"/>
            </a:lvl7pPr>
            <a:lvl8pPr marL="2815072" indent="0">
              <a:buNone/>
              <a:defRPr sz="880"/>
            </a:lvl8pPr>
            <a:lvl9pPr marL="3217225" indent="0">
              <a:buNone/>
              <a:defRPr sz="88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9B421-72FA-4144-8F2D-9FB90A8FBA45}" type="datetimeFigureOut">
              <a:rPr kumimoji="1" lang="ja-JP" altLang="en-US" smtClean="0"/>
              <a:t>2026/7/8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B669E-F4A2-45F8-A974-BFCE97EB13B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49795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1591" y="402167"/>
            <a:ext cx="2957370" cy="1407583"/>
          </a:xfrm>
        </p:spPr>
        <p:txBody>
          <a:bodyPr anchor="b"/>
          <a:lstStyle>
            <a:lvl1pPr>
              <a:defRPr sz="2815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98189" y="868570"/>
            <a:ext cx="4642009" cy="4286985"/>
          </a:xfrm>
        </p:spPr>
        <p:txBody>
          <a:bodyPr anchor="t"/>
          <a:lstStyle>
            <a:lvl1pPr marL="0" indent="0">
              <a:buNone/>
              <a:defRPr sz="2815"/>
            </a:lvl1pPr>
            <a:lvl2pPr marL="402153" indent="0">
              <a:buNone/>
              <a:defRPr sz="2463"/>
            </a:lvl2pPr>
            <a:lvl3pPr marL="804306" indent="0">
              <a:buNone/>
              <a:defRPr sz="2111"/>
            </a:lvl3pPr>
            <a:lvl4pPr marL="1206459" indent="0">
              <a:buNone/>
              <a:defRPr sz="1759"/>
            </a:lvl4pPr>
            <a:lvl5pPr marL="1608612" indent="0">
              <a:buNone/>
              <a:defRPr sz="1759"/>
            </a:lvl5pPr>
            <a:lvl6pPr marL="2010766" indent="0">
              <a:buNone/>
              <a:defRPr sz="1759"/>
            </a:lvl6pPr>
            <a:lvl7pPr marL="2412919" indent="0">
              <a:buNone/>
              <a:defRPr sz="1759"/>
            </a:lvl7pPr>
            <a:lvl8pPr marL="2815072" indent="0">
              <a:buNone/>
              <a:defRPr sz="1759"/>
            </a:lvl8pPr>
            <a:lvl9pPr marL="3217225" indent="0">
              <a:buNone/>
              <a:defRPr sz="1759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1591" y="1809750"/>
            <a:ext cx="2957370" cy="3352786"/>
          </a:xfrm>
        </p:spPr>
        <p:txBody>
          <a:bodyPr/>
          <a:lstStyle>
            <a:lvl1pPr marL="0" indent="0">
              <a:buNone/>
              <a:defRPr sz="1407"/>
            </a:lvl1pPr>
            <a:lvl2pPr marL="402153" indent="0">
              <a:buNone/>
              <a:defRPr sz="1231"/>
            </a:lvl2pPr>
            <a:lvl3pPr marL="804306" indent="0">
              <a:buNone/>
              <a:defRPr sz="1056"/>
            </a:lvl3pPr>
            <a:lvl4pPr marL="1206459" indent="0">
              <a:buNone/>
              <a:defRPr sz="880"/>
            </a:lvl4pPr>
            <a:lvl5pPr marL="1608612" indent="0">
              <a:buNone/>
              <a:defRPr sz="880"/>
            </a:lvl5pPr>
            <a:lvl6pPr marL="2010766" indent="0">
              <a:buNone/>
              <a:defRPr sz="880"/>
            </a:lvl6pPr>
            <a:lvl7pPr marL="2412919" indent="0">
              <a:buNone/>
              <a:defRPr sz="880"/>
            </a:lvl7pPr>
            <a:lvl8pPr marL="2815072" indent="0">
              <a:buNone/>
              <a:defRPr sz="880"/>
            </a:lvl8pPr>
            <a:lvl9pPr marL="3217225" indent="0">
              <a:buNone/>
              <a:defRPr sz="88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9B421-72FA-4144-8F2D-9FB90A8FBA45}" type="datetimeFigureOut">
              <a:rPr kumimoji="1" lang="ja-JP" altLang="en-US" smtClean="0"/>
              <a:t>2026/7/8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B669E-F4A2-45F8-A974-BFCE97EB13B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83880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9B421-72FA-4144-8F2D-9FB90A8FBA45}" type="datetimeFigureOut">
              <a:rPr kumimoji="1" lang="ja-JP" altLang="en-US" smtClean="0"/>
              <a:t>2026/7/8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B669E-F4A2-45F8-A974-BFCE97EB13B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579209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1852" y="321175"/>
            <a:ext cx="1977152" cy="5112265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30397" y="321175"/>
            <a:ext cx="5816838" cy="5112265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9B421-72FA-4144-8F2D-9FB90A8FBA45}" type="datetimeFigureOut">
              <a:rPr kumimoji="1" lang="ja-JP" altLang="en-US" smtClean="0"/>
              <a:t>2026/7/8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B669E-F4A2-45F8-A974-BFCE97EB13B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21760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0396" y="321176"/>
            <a:ext cx="7908608" cy="11660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396" y="1605874"/>
            <a:ext cx="7908608" cy="38275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0396" y="5591235"/>
            <a:ext cx="2063115" cy="32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6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EE9B421-72FA-4144-8F2D-9FB90A8FBA45}" type="datetimeFigureOut">
              <a:rPr kumimoji="1" lang="ja-JP" altLang="en-US" smtClean="0"/>
              <a:t>2026/7/8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37364" y="5591235"/>
            <a:ext cx="3094673" cy="32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6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75889" y="5591235"/>
            <a:ext cx="2063115" cy="32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6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FB669E-F4A2-45F8-A974-BFCE97EB13B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93488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804306" rtl="0" eaLnBrk="1" latinLnBrk="0" hangingPunct="1">
        <a:lnSpc>
          <a:spcPct val="90000"/>
        </a:lnSpc>
        <a:spcBef>
          <a:spcPct val="0"/>
        </a:spcBef>
        <a:buNone/>
        <a:defRPr kumimoji="1" sz="387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01077" indent="-201077" algn="l" defTabSz="804306" rtl="0" eaLnBrk="1" latinLnBrk="0" hangingPunct="1">
        <a:lnSpc>
          <a:spcPct val="90000"/>
        </a:lnSpc>
        <a:spcBef>
          <a:spcPts val="880"/>
        </a:spcBef>
        <a:buFont typeface="Arial" panose="020B0604020202020204" pitchFamily="34" charset="0"/>
        <a:buChar char="•"/>
        <a:defRPr kumimoji="1" sz="2463" kern="1200">
          <a:solidFill>
            <a:schemeClr val="tx1"/>
          </a:solidFill>
          <a:latin typeface="+mn-lt"/>
          <a:ea typeface="+mn-ea"/>
          <a:cs typeface="+mn-cs"/>
        </a:defRPr>
      </a:lvl1pPr>
      <a:lvl2pPr marL="603230" indent="-201077" algn="l" defTabSz="804306" rtl="0" eaLnBrk="1" latinLnBrk="0" hangingPunct="1">
        <a:lnSpc>
          <a:spcPct val="90000"/>
        </a:lnSpc>
        <a:spcBef>
          <a:spcPts val="440"/>
        </a:spcBef>
        <a:buFont typeface="Arial" panose="020B0604020202020204" pitchFamily="34" charset="0"/>
        <a:buChar char="•"/>
        <a:defRPr kumimoji="1" sz="2111" kern="1200">
          <a:solidFill>
            <a:schemeClr val="tx1"/>
          </a:solidFill>
          <a:latin typeface="+mn-lt"/>
          <a:ea typeface="+mn-ea"/>
          <a:cs typeface="+mn-cs"/>
        </a:defRPr>
      </a:lvl2pPr>
      <a:lvl3pPr marL="1005383" indent="-201077" algn="l" defTabSz="804306" rtl="0" eaLnBrk="1" latinLnBrk="0" hangingPunct="1">
        <a:lnSpc>
          <a:spcPct val="90000"/>
        </a:lnSpc>
        <a:spcBef>
          <a:spcPts val="440"/>
        </a:spcBef>
        <a:buFont typeface="Arial" panose="020B0604020202020204" pitchFamily="34" charset="0"/>
        <a:buChar char="•"/>
        <a:defRPr kumimoji="1" sz="1759" kern="1200">
          <a:solidFill>
            <a:schemeClr val="tx1"/>
          </a:solidFill>
          <a:latin typeface="+mn-lt"/>
          <a:ea typeface="+mn-ea"/>
          <a:cs typeface="+mn-cs"/>
        </a:defRPr>
      </a:lvl3pPr>
      <a:lvl4pPr marL="1407536" indent="-201077" algn="l" defTabSz="804306" rtl="0" eaLnBrk="1" latinLnBrk="0" hangingPunct="1">
        <a:lnSpc>
          <a:spcPct val="90000"/>
        </a:lnSpc>
        <a:spcBef>
          <a:spcPts val="440"/>
        </a:spcBef>
        <a:buFont typeface="Arial" panose="020B0604020202020204" pitchFamily="34" charset="0"/>
        <a:buChar char="•"/>
        <a:defRPr kumimoji="1" sz="1583" kern="1200">
          <a:solidFill>
            <a:schemeClr val="tx1"/>
          </a:solidFill>
          <a:latin typeface="+mn-lt"/>
          <a:ea typeface="+mn-ea"/>
          <a:cs typeface="+mn-cs"/>
        </a:defRPr>
      </a:lvl4pPr>
      <a:lvl5pPr marL="1809689" indent="-201077" algn="l" defTabSz="804306" rtl="0" eaLnBrk="1" latinLnBrk="0" hangingPunct="1">
        <a:lnSpc>
          <a:spcPct val="90000"/>
        </a:lnSpc>
        <a:spcBef>
          <a:spcPts val="440"/>
        </a:spcBef>
        <a:buFont typeface="Arial" panose="020B0604020202020204" pitchFamily="34" charset="0"/>
        <a:buChar char="•"/>
        <a:defRPr kumimoji="1" sz="1583" kern="1200">
          <a:solidFill>
            <a:schemeClr val="tx1"/>
          </a:solidFill>
          <a:latin typeface="+mn-lt"/>
          <a:ea typeface="+mn-ea"/>
          <a:cs typeface="+mn-cs"/>
        </a:defRPr>
      </a:lvl5pPr>
      <a:lvl6pPr marL="2211842" indent="-201077" algn="l" defTabSz="804306" rtl="0" eaLnBrk="1" latinLnBrk="0" hangingPunct="1">
        <a:lnSpc>
          <a:spcPct val="90000"/>
        </a:lnSpc>
        <a:spcBef>
          <a:spcPts val="440"/>
        </a:spcBef>
        <a:buFont typeface="Arial" panose="020B0604020202020204" pitchFamily="34" charset="0"/>
        <a:buChar char="•"/>
        <a:defRPr kumimoji="1" sz="1583" kern="1200">
          <a:solidFill>
            <a:schemeClr val="tx1"/>
          </a:solidFill>
          <a:latin typeface="+mn-lt"/>
          <a:ea typeface="+mn-ea"/>
          <a:cs typeface="+mn-cs"/>
        </a:defRPr>
      </a:lvl6pPr>
      <a:lvl7pPr marL="2613995" indent="-201077" algn="l" defTabSz="804306" rtl="0" eaLnBrk="1" latinLnBrk="0" hangingPunct="1">
        <a:lnSpc>
          <a:spcPct val="90000"/>
        </a:lnSpc>
        <a:spcBef>
          <a:spcPts val="440"/>
        </a:spcBef>
        <a:buFont typeface="Arial" panose="020B0604020202020204" pitchFamily="34" charset="0"/>
        <a:buChar char="•"/>
        <a:defRPr kumimoji="1" sz="1583" kern="1200">
          <a:solidFill>
            <a:schemeClr val="tx1"/>
          </a:solidFill>
          <a:latin typeface="+mn-lt"/>
          <a:ea typeface="+mn-ea"/>
          <a:cs typeface="+mn-cs"/>
        </a:defRPr>
      </a:lvl7pPr>
      <a:lvl8pPr marL="3016148" indent="-201077" algn="l" defTabSz="804306" rtl="0" eaLnBrk="1" latinLnBrk="0" hangingPunct="1">
        <a:lnSpc>
          <a:spcPct val="90000"/>
        </a:lnSpc>
        <a:spcBef>
          <a:spcPts val="440"/>
        </a:spcBef>
        <a:buFont typeface="Arial" panose="020B0604020202020204" pitchFamily="34" charset="0"/>
        <a:buChar char="•"/>
        <a:defRPr kumimoji="1" sz="1583" kern="1200">
          <a:solidFill>
            <a:schemeClr val="tx1"/>
          </a:solidFill>
          <a:latin typeface="+mn-lt"/>
          <a:ea typeface="+mn-ea"/>
          <a:cs typeface="+mn-cs"/>
        </a:defRPr>
      </a:lvl8pPr>
      <a:lvl9pPr marL="3418302" indent="-201077" algn="l" defTabSz="804306" rtl="0" eaLnBrk="1" latinLnBrk="0" hangingPunct="1">
        <a:lnSpc>
          <a:spcPct val="90000"/>
        </a:lnSpc>
        <a:spcBef>
          <a:spcPts val="440"/>
        </a:spcBef>
        <a:buFont typeface="Arial" panose="020B0604020202020204" pitchFamily="34" charset="0"/>
        <a:buChar char="•"/>
        <a:defRPr kumimoji="1" sz="158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04306" rtl="0" eaLnBrk="1" latinLnBrk="0" hangingPunct="1">
        <a:defRPr kumimoji="1" sz="1583" kern="1200">
          <a:solidFill>
            <a:schemeClr val="tx1"/>
          </a:solidFill>
          <a:latin typeface="+mn-lt"/>
          <a:ea typeface="+mn-ea"/>
          <a:cs typeface="+mn-cs"/>
        </a:defRPr>
      </a:lvl1pPr>
      <a:lvl2pPr marL="402153" algn="l" defTabSz="804306" rtl="0" eaLnBrk="1" latinLnBrk="0" hangingPunct="1">
        <a:defRPr kumimoji="1" sz="1583" kern="1200">
          <a:solidFill>
            <a:schemeClr val="tx1"/>
          </a:solidFill>
          <a:latin typeface="+mn-lt"/>
          <a:ea typeface="+mn-ea"/>
          <a:cs typeface="+mn-cs"/>
        </a:defRPr>
      </a:lvl2pPr>
      <a:lvl3pPr marL="804306" algn="l" defTabSz="804306" rtl="0" eaLnBrk="1" latinLnBrk="0" hangingPunct="1">
        <a:defRPr kumimoji="1" sz="1583" kern="1200">
          <a:solidFill>
            <a:schemeClr val="tx1"/>
          </a:solidFill>
          <a:latin typeface="+mn-lt"/>
          <a:ea typeface="+mn-ea"/>
          <a:cs typeface="+mn-cs"/>
        </a:defRPr>
      </a:lvl3pPr>
      <a:lvl4pPr marL="1206459" algn="l" defTabSz="804306" rtl="0" eaLnBrk="1" latinLnBrk="0" hangingPunct="1">
        <a:defRPr kumimoji="1" sz="1583" kern="1200">
          <a:solidFill>
            <a:schemeClr val="tx1"/>
          </a:solidFill>
          <a:latin typeface="+mn-lt"/>
          <a:ea typeface="+mn-ea"/>
          <a:cs typeface="+mn-cs"/>
        </a:defRPr>
      </a:lvl4pPr>
      <a:lvl5pPr marL="1608612" algn="l" defTabSz="804306" rtl="0" eaLnBrk="1" latinLnBrk="0" hangingPunct="1">
        <a:defRPr kumimoji="1" sz="1583" kern="1200">
          <a:solidFill>
            <a:schemeClr val="tx1"/>
          </a:solidFill>
          <a:latin typeface="+mn-lt"/>
          <a:ea typeface="+mn-ea"/>
          <a:cs typeface="+mn-cs"/>
        </a:defRPr>
      </a:lvl5pPr>
      <a:lvl6pPr marL="2010766" algn="l" defTabSz="804306" rtl="0" eaLnBrk="1" latinLnBrk="0" hangingPunct="1">
        <a:defRPr kumimoji="1" sz="1583" kern="1200">
          <a:solidFill>
            <a:schemeClr val="tx1"/>
          </a:solidFill>
          <a:latin typeface="+mn-lt"/>
          <a:ea typeface="+mn-ea"/>
          <a:cs typeface="+mn-cs"/>
        </a:defRPr>
      </a:lvl6pPr>
      <a:lvl7pPr marL="2412919" algn="l" defTabSz="804306" rtl="0" eaLnBrk="1" latinLnBrk="0" hangingPunct="1">
        <a:defRPr kumimoji="1" sz="1583" kern="1200">
          <a:solidFill>
            <a:schemeClr val="tx1"/>
          </a:solidFill>
          <a:latin typeface="+mn-lt"/>
          <a:ea typeface="+mn-ea"/>
          <a:cs typeface="+mn-cs"/>
        </a:defRPr>
      </a:lvl7pPr>
      <a:lvl8pPr marL="2815072" algn="l" defTabSz="804306" rtl="0" eaLnBrk="1" latinLnBrk="0" hangingPunct="1">
        <a:defRPr kumimoji="1" sz="1583" kern="1200">
          <a:solidFill>
            <a:schemeClr val="tx1"/>
          </a:solidFill>
          <a:latin typeface="+mn-lt"/>
          <a:ea typeface="+mn-ea"/>
          <a:cs typeface="+mn-cs"/>
        </a:defRPr>
      </a:lvl8pPr>
      <a:lvl9pPr marL="3217225" algn="l" defTabSz="804306" rtl="0" eaLnBrk="1" latinLnBrk="0" hangingPunct="1">
        <a:defRPr kumimoji="1" sz="158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図 15">
            <a:extLst>
              <a:ext uri="{FF2B5EF4-FFF2-40B4-BE49-F238E27FC236}">
                <a16:creationId xmlns:a16="http://schemas.microsoft.com/office/drawing/2014/main" id="{C0223E5A-4ACD-1DD0-6060-05812C9544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9937" y="0"/>
            <a:ext cx="9179337" cy="6032499"/>
          </a:xfrm>
          <a:prstGeom prst="rect">
            <a:avLst/>
          </a:prstGeom>
        </p:spPr>
      </p:pic>
      <p:sp>
        <p:nvSpPr>
          <p:cNvPr id="14" name="テキスト ボックス 13">
            <a:extLst>
              <a:ext uri="{FF2B5EF4-FFF2-40B4-BE49-F238E27FC236}">
                <a16:creationId xmlns:a16="http://schemas.microsoft.com/office/drawing/2014/main" id="{DCA74DE4-8893-EA05-16BB-96F60B8ED7FB}"/>
              </a:ext>
            </a:extLst>
          </p:cNvPr>
          <p:cNvSpPr txBox="1"/>
          <p:nvPr/>
        </p:nvSpPr>
        <p:spPr>
          <a:xfrm>
            <a:off x="3934927" y="4917234"/>
            <a:ext cx="523447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ja-JP" altLang="en-US" sz="2700" i="0" u="none" strike="noStrike">
                <a:solidFill>
                  <a:schemeClr val="bg1"/>
                </a:solidFill>
                <a:effectLst/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土曜日</a:t>
            </a:r>
            <a:r>
              <a:rPr lang="ja-JP" altLang="en-US" sz="2700" i="0" u="none" strike="noStrike" dirty="0">
                <a:solidFill>
                  <a:schemeClr val="bg1"/>
                </a:solidFill>
                <a:effectLst/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は人気の時間帯のため、</a:t>
            </a:r>
            <a:endParaRPr lang="ja-JP" altLang="en-US" sz="2700" dirty="0">
              <a:solidFill>
                <a:schemeClr val="bg1"/>
              </a:solidFill>
              <a:effectLst/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ja-JP" altLang="en-US" sz="2700" i="0" u="none" strike="noStrike" dirty="0">
                <a:solidFill>
                  <a:schemeClr val="bg1"/>
                </a:solidFill>
                <a:effectLst/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お早めのご相談がおすすめです。</a:t>
            </a:r>
            <a:endParaRPr lang="ja-JP" altLang="en-US" sz="2700" dirty="0">
              <a:solidFill>
                <a:schemeClr val="bg1"/>
              </a:solidFill>
              <a:effectLst/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609436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テーマ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1037</TotalTime>
  <Words>15</Words>
  <Application>Microsoft Office PowerPoint</Application>
  <PresentationFormat>ユーザー設定</PresentationFormat>
  <Paragraphs>2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ＭＳ Ｐゴシック</vt:lpstr>
      <vt:lpstr>Aptos</vt:lpstr>
      <vt:lpstr>Aptos Display</vt:lpstr>
      <vt:lpstr>Arial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玲未奈 上野</dc:creator>
  <cp:lastModifiedBy>cemusashiurawa</cp:lastModifiedBy>
  <cp:revision>3</cp:revision>
  <dcterms:created xsi:type="dcterms:W3CDTF">2026-06-22T12:04:54Z</dcterms:created>
  <dcterms:modified xsi:type="dcterms:W3CDTF">2026-07-08T01:40:54Z</dcterms:modified>
</cp:coreProperties>
</file>