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</p:sldIdLst>
  <p:sldSz cx="9144000" cy="601186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66F83"/>
    <a:srgbClr val="FF2B62"/>
    <a:srgbClr val="F0ACB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29" autoAdjust="0"/>
    <p:restoredTop sz="94660"/>
  </p:normalViewPr>
  <p:slideViewPr>
    <p:cSldViewPr snapToGrid="0">
      <p:cViewPr varScale="1">
        <p:scale>
          <a:sx n="87" d="100"/>
          <a:sy n="87" d="100"/>
        </p:scale>
        <p:origin x="664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983886"/>
            <a:ext cx="7772400" cy="2093019"/>
          </a:xfrm>
        </p:spPr>
        <p:txBody>
          <a:bodyPr anchor="b"/>
          <a:lstStyle>
            <a:lvl1pPr algn="ctr">
              <a:defRPr sz="5260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157620"/>
            <a:ext cx="6858000" cy="1451475"/>
          </a:xfrm>
        </p:spPr>
        <p:txBody>
          <a:bodyPr/>
          <a:lstStyle>
            <a:lvl1pPr marL="0" indent="0" algn="ctr">
              <a:buNone/>
              <a:defRPr sz="2104"/>
            </a:lvl1pPr>
            <a:lvl2pPr marL="400782" indent="0" algn="ctr">
              <a:buNone/>
              <a:defRPr sz="1753"/>
            </a:lvl2pPr>
            <a:lvl3pPr marL="801563" indent="0" algn="ctr">
              <a:buNone/>
              <a:defRPr sz="1578"/>
            </a:lvl3pPr>
            <a:lvl4pPr marL="1202345" indent="0" algn="ctr">
              <a:buNone/>
              <a:defRPr sz="1403"/>
            </a:lvl4pPr>
            <a:lvl5pPr marL="1603126" indent="0" algn="ctr">
              <a:buNone/>
              <a:defRPr sz="1403"/>
            </a:lvl5pPr>
            <a:lvl6pPr marL="2003908" indent="0" algn="ctr">
              <a:buNone/>
              <a:defRPr sz="1403"/>
            </a:lvl6pPr>
            <a:lvl7pPr marL="2404689" indent="0" algn="ctr">
              <a:buNone/>
              <a:defRPr sz="1403"/>
            </a:lvl7pPr>
            <a:lvl8pPr marL="2805471" indent="0" algn="ctr">
              <a:buNone/>
              <a:defRPr sz="1403"/>
            </a:lvl8pPr>
            <a:lvl9pPr marL="3206252" indent="0" algn="ctr">
              <a:buNone/>
              <a:defRPr sz="1403"/>
            </a:lvl9pPr>
          </a:lstStyle>
          <a:p>
            <a:r>
              <a:rPr lang="ja-JP" altLang="en-US"/>
              <a:t>マスター サブタイトルの書式設定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0DE04F-C6BA-4637-BCFE-8464EF1320AD}" type="datetimeFigureOut">
              <a:rPr kumimoji="1" lang="ja-JP" altLang="en-US" smtClean="0"/>
              <a:t>2026/9/13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61FE3F-418C-42FC-BFF3-2965F811E467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3809268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0DE04F-C6BA-4637-BCFE-8464EF1320AD}" type="datetimeFigureOut">
              <a:rPr kumimoji="1" lang="ja-JP" altLang="en-US" smtClean="0"/>
              <a:t>2026/9/13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61FE3F-418C-42FC-BFF3-2965F811E467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3560474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498792"/>
            <a:ext cx="7886700" cy="2500768"/>
          </a:xfrm>
        </p:spPr>
        <p:txBody>
          <a:bodyPr anchor="b"/>
          <a:lstStyle>
            <a:lvl1pPr>
              <a:defRPr sz="5260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023218"/>
            <a:ext cx="7886700" cy="1315095"/>
          </a:xfrm>
        </p:spPr>
        <p:txBody>
          <a:bodyPr/>
          <a:lstStyle>
            <a:lvl1pPr marL="0" indent="0">
              <a:buNone/>
              <a:defRPr sz="2104">
                <a:solidFill>
                  <a:schemeClr val="tx1"/>
                </a:solidFill>
              </a:defRPr>
            </a:lvl1pPr>
            <a:lvl2pPr marL="400782" indent="0">
              <a:buNone/>
              <a:defRPr sz="1753">
                <a:solidFill>
                  <a:schemeClr val="tx1">
                    <a:tint val="75000"/>
                  </a:schemeClr>
                </a:solidFill>
              </a:defRPr>
            </a:lvl2pPr>
            <a:lvl3pPr marL="801563" indent="0">
              <a:buNone/>
              <a:defRPr sz="1578">
                <a:solidFill>
                  <a:schemeClr val="tx1">
                    <a:tint val="75000"/>
                  </a:schemeClr>
                </a:solidFill>
              </a:defRPr>
            </a:lvl3pPr>
            <a:lvl4pPr marL="1202345" indent="0">
              <a:buNone/>
              <a:defRPr sz="1403">
                <a:solidFill>
                  <a:schemeClr val="tx1">
                    <a:tint val="75000"/>
                  </a:schemeClr>
                </a:solidFill>
              </a:defRPr>
            </a:lvl4pPr>
            <a:lvl5pPr marL="1603126" indent="0">
              <a:buNone/>
              <a:defRPr sz="1403">
                <a:solidFill>
                  <a:schemeClr val="tx1">
                    <a:tint val="75000"/>
                  </a:schemeClr>
                </a:solidFill>
              </a:defRPr>
            </a:lvl5pPr>
            <a:lvl6pPr marL="2003908" indent="0">
              <a:buNone/>
              <a:defRPr sz="1403">
                <a:solidFill>
                  <a:schemeClr val="tx1">
                    <a:tint val="75000"/>
                  </a:schemeClr>
                </a:solidFill>
              </a:defRPr>
            </a:lvl6pPr>
            <a:lvl7pPr marL="2404689" indent="0">
              <a:buNone/>
              <a:defRPr sz="1403">
                <a:solidFill>
                  <a:schemeClr val="tx1">
                    <a:tint val="75000"/>
                  </a:schemeClr>
                </a:solidFill>
              </a:defRPr>
            </a:lvl7pPr>
            <a:lvl8pPr marL="2805471" indent="0">
              <a:buNone/>
              <a:defRPr sz="1403">
                <a:solidFill>
                  <a:schemeClr val="tx1">
                    <a:tint val="75000"/>
                  </a:schemeClr>
                </a:solidFill>
              </a:defRPr>
            </a:lvl8pPr>
            <a:lvl9pPr marL="3206252" indent="0">
              <a:buNone/>
              <a:defRPr sz="140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0DE04F-C6BA-4637-BCFE-8464EF1320AD}" type="datetimeFigureOut">
              <a:rPr kumimoji="1" lang="ja-JP" altLang="en-US" smtClean="0"/>
              <a:t>2026/9/13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61FE3F-418C-42FC-BFF3-2965F811E467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6956652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600380"/>
            <a:ext cx="3886200" cy="3814472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600380"/>
            <a:ext cx="3886200" cy="3814472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0DE04F-C6BA-4637-BCFE-8464EF1320AD}" type="datetimeFigureOut">
              <a:rPr kumimoji="1" lang="ja-JP" altLang="en-US" smtClean="0"/>
              <a:t>2026/9/13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61FE3F-418C-42FC-BFF3-2965F811E467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2700610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20077"/>
            <a:ext cx="7886700" cy="1162016"/>
          </a:xfrm>
        </p:spPr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473742"/>
            <a:ext cx="3868340" cy="722258"/>
          </a:xfrm>
        </p:spPr>
        <p:txBody>
          <a:bodyPr anchor="b"/>
          <a:lstStyle>
            <a:lvl1pPr marL="0" indent="0">
              <a:buNone/>
              <a:defRPr sz="2104" b="1"/>
            </a:lvl1pPr>
            <a:lvl2pPr marL="400782" indent="0">
              <a:buNone/>
              <a:defRPr sz="1753" b="1"/>
            </a:lvl2pPr>
            <a:lvl3pPr marL="801563" indent="0">
              <a:buNone/>
              <a:defRPr sz="1578" b="1"/>
            </a:lvl3pPr>
            <a:lvl4pPr marL="1202345" indent="0">
              <a:buNone/>
              <a:defRPr sz="1403" b="1"/>
            </a:lvl4pPr>
            <a:lvl5pPr marL="1603126" indent="0">
              <a:buNone/>
              <a:defRPr sz="1403" b="1"/>
            </a:lvl5pPr>
            <a:lvl6pPr marL="2003908" indent="0">
              <a:buNone/>
              <a:defRPr sz="1403" b="1"/>
            </a:lvl6pPr>
            <a:lvl7pPr marL="2404689" indent="0">
              <a:buNone/>
              <a:defRPr sz="1403" b="1"/>
            </a:lvl7pPr>
            <a:lvl8pPr marL="2805471" indent="0">
              <a:buNone/>
              <a:defRPr sz="1403" b="1"/>
            </a:lvl8pPr>
            <a:lvl9pPr marL="3206252" indent="0">
              <a:buNone/>
              <a:defRPr sz="1403" b="1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196000"/>
            <a:ext cx="3868340" cy="3229985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1" y="1473742"/>
            <a:ext cx="3887391" cy="722258"/>
          </a:xfrm>
        </p:spPr>
        <p:txBody>
          <a:bodyPr anchor="b"/>
          <a:lstStyle>
            <a:lvl1pPr marL="0" indent="0">
              <a:buNone/>
              <a:defRPr sz="2104" b="1"/>
            </a:lvl1pPr>
            <a:lvl2pPr marL="400782" indent="0">
              <a:buNone/>
              <a:defRPr sz="1753" b="1"/>
            </a:lvl2pPr>
            <a:lvl3pPr marL="801563" indent="0">
              <a:buNone/>
              <a:defRPr sz="1578" b="1"/>
            </a:lvl3pPr>
            <a:lvl4pPr marL="1202345" indent="0">
              <a:buNone/>
              <a:defRPr sz="1403" b="1"/>
            </a:lvl4pPr>
            <a:lvl5pPr marL="1603126" indent="0">
              <a:buNone/>
              <a:defRPr sz="1403" b="1"/>
            </a:lvl5pPr>
            <a:lvl6pPr marL="2003908" indent="0">
              <a:buNone/>
              <a:defRPr sz="1403" b="1"/>
            </a:lvl6pPr>
            <a:lvl7pPr marL="2404689" indent="0">
              <a:buNone/>
              <a:defRPr sz="1403" b="1"/>
            </a:lvl7pPr>
            <a:lvl8pPr marL="2805471" indent="0">
              <a:buNone/>
              <a:defRPr sz="1403" b="1"/>
            </a:lvl8pPr>
            <a:lvl9pPr marL="3206252" indent="0">
              <a:buNone/>
              <a:defRPr sz="1403" b="1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1" y="2196000"/>
            <a:ext cx="3887391" cy="3229985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0DE04F-C6BA-4637-BCFE-8464EF1320AD}" type="datetimeFigureOut">
              <a:rPr kumimoji="1" lang="ja-JP" altLang="en-US" smtClean="0"/>
              <a:t>2026/9/13</a:t>
            </a:fld>
            <a:endParaRPr kumimoji="1" lang="ja-JP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61FE3F-418C-42FC-BFF3-2965F811E467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629101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0DE04F-C6BA-4637-BCFE-8464EF1320AD}" type="datetimeFigureOut">
              <a:rPr kumimoji="1" lang="ja-JP" altLang="en-US" smtClean="0"/>
              <a:t>2026/9/13</a:t>
            </a:fld>
            <a:endParaRPr kumimoji="1" lang="ja-JP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61FE3F-418C-42FC-BFF3-2965F811E467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8000015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0DE04F-C6BA-4637-BCFE-8464EF1320AD}" type="datetimeFigureOut">
              <a:rPr kumimoji="1" lang="ja-JP" altLang="en-US" smtClean="0"/>
              <a:t>2026/9/13</a:t>
            </a:fld>
            <a:endParaRPr kumimoji="1" lang="ja-JP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61FE3F-418C-42FC-BFF3-2965F811E467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5293867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&#10;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00791"/>
            <a:ext cx="2949178" cy="1402768"/>
          </a:xfrm>
        </p:spPr>
        <p:txBody>
          <a:bodyPr anchor="b"/>
          <a:lstStyle>
            <a:lvl1pPr>
              <a:defRPr sz="2805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865598"/>
            <a:ext cx="4629150" cy="4272319"/>
          </a:xfrm>
        </p:spPr>
        <p:txBody>
          <a:bodyPr/>
          <a:lstStyle>
            <a:lvl1pPr>
              <a:defRPr sz="2805"/>
            </a:lvl1pPr>
            <a:lvl2pPr>
              <a:defRPr sz="2454"/>
            </a:lvl2pPr>
            <a:lvl3pPr>
              <a:defRPr sz="2104"/>
            </a:lvl3pPr>
            <a:lvl4pPr>
              <a:defRPr sz="1753"/>
            </a:lvl4pPr>
            <a:lvl5pPr>
              <a:defRPr sz="1753"/>
            </a:lvl5pPr>
            <a:lvl6pPr>
              <a:defRPr sz="1753"/>
            </a:lvl6pPr>
            <a:lvl7pPr>
              <a:defRPr sz="1753"/>
            </a:lvl7pPr>
            <a:lvl8pPr>
              <a:defRPr sz="1753"/>
            </a:lvl8pPr>
            <a:lvl9pPr>
              <a:defRPr sz="1753"/>
            </a:lvl9pPr>
          </a:lstStyle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803559"/>
            <a:ext cx="2949178" cy="3341316"/>
          </a:xfrm>
        </p:spPr>
        <p:txBody>
          <a:bodyPr/>
          <a:lstStyle>
            <a:lvl1pPr marL="0" indent="0">
              <a:buNone/>
              <a:defRPr sz="1403"/>
            </a:lvl1pPr>
            <a:lvl2pPr marL="400782" indent="0">
              <a:buNone/>
              <a:defRPr sz="1227"/>
            </a:lvl2pPr>
            <a:lvl3pPr marL="801563" indent="0">
              <a:buNone/>
              <a:defRPr sz="1052"/>
            </a:lvl3pPr>
            <a:lvl4pPr marL="1202345" indent="0">
              <a:buNone/>
              <a:defRPr sz="877"/>
            </a:lvl4pPr>
            <a:lvl5pPr marL="1603126" indent="0">
              <a:buNone/>
              <a:defRPr sz="877"/>
            </a:lvl5pPr>
            <a:lvl6pPr marL="2003908" indent="0">
              <a:buNone/>
              <a:defRPr sz="877"/>
            </a:lvl6pPr>
            <a:lvl7pPr marL="2404689" indent="0">
              <a:buNone/>
              <a:defRPr sz="877"/>
            </a:lvl7pPr>
            <a:lvl8pPr marL="2805471" indent="0">
              <a:buNone/>
              <a:defRPr sz="877"/>
            </a:lvl8pPr>
            <a:lvl9pPr marL="3206252" indent="0">
              <a:buNone/>
              <a:defRPr sz="877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0DE04F-C6BA-4637-BCFE-8464EF1320AD}" type="datetimeFigureOut">
              <a:rPr kumimoji="1" lang="ja-JP" altLang="en-US" smtClean="0"/>
              <a:t>2026/9/13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61FE3F-418C-42FC-BFF3-2965F811E467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9604827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00791"/>
            <a:ext cx="2949178" cy="1402768"/>
          </a:xfrm>
        </p:spPr>
        <p:txBody>
          <a:bodyPr anchor="b"/>
          <a:lstStyle>
            <a:lvl1pPr>
              <a:defRPr sz="2805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865598"/>
            <a:ext cx="4629150" cy="4272319"/>
          </a:xfrm>
        </p:spPr>
        <p:txBody>
          <a:bodyPr anchor="t"/>
          <a:lstStyle>
            <a:lvl1pPr marL="0" indent="0">
              <a:buNone/>
              <a:defRPr sz="2805"/>
            </a:lvl1pPr>
            <a:lvl2pPr marL="400782" indent="0">
              <a:buNone/>
              <a:defRPr sz="2454"/>
            </a:lvl2pPr>
            <a:lvl3pPr marL="801563" indent="0">
              <a:buNone/>
              <a:defRPr sz="2104"/>
            </a:lvl3pPr>
            <a:lvl4pPr marL="1202345" indent="0">
              <a:buNone/>
              <a:defRPr sz="1753"/>
            </a:lvl4pPr>
            <a:lvl5pPr marL="1603126" indent="0">
              <a:buNone/>
              <a:defRPr sz="1753"/>
            </a:lvl5pPr>
            <a:lvl6pPr marL="2003908" indent="0">
              <a:buNone/>
              <a:defRPr sz="1753"/>
            </a:lvl6pPr>
            <a:lvl7pPr marL="2404689" indent="0">
              <a:buNone/>
              <a:defRPr sz="1753"/>
            </a:lvl7pPr>
            <a:lvl8pPr marL="2805471" indent="0">
              <a:buNone/>
              <a:defRPr sz="1753"/>
            </a:lvl8pPr>
            <a:lvl9pPr marL="3206252" indent="0">
              <a:buNone/>
              <a:defRPr sz="1753"/>
            </a:lvl9pPr>
          </a:lstStyle>
          <a:p>
            <a:r>
              <a:rPr lang="ja-JP" altLang="en-US"/>
              <a:t>図を追加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803559"/>
            <a:ext cx="2949178" cy="3341316"/>
          </a:xfrm>
        </p:spPr>
        <p:txBody>
          <a:bodyPr/>
          <a:lstStyle>
            <a:lvl1pPr marL="0" indent="0">
              <a:buNone/>
              <a:defRPr sz="1403"/>
            </a:lvl1pPr>
            <a:lvl2pPr marL="400782" indent="0">
              <a:buNone/>
              <a:defRPr sz="1227"/>
            </a:lvl2pPr>
            <a:lvl3pPr marL="801563" indent="0">
              <a:buNone/>
              <a:defRPr sz="1052"/>
            </a:lvl3pPr>
            <a:lvl4pPr marL="1202345" indent="0">
              <a:buNone/>
              <a:defRPr sz="877"/>
            </a:lvl4pPr>
            <a:lvl5pPr marL="1603126" indent="0">
              <a:buNone/>
              <a:defRPr sz="877"/>
            </a:lvl5pPr>
            <a:lvl6pPr marL="2003908" indent="0">
              <a:buNone/>
              <a:defRPr sz="877"/>
            </a:lvl6pPr>
            <a:lvl7pPr marL="2404689" indent="0">
              <a:buNone/>
              <a:defRPr sz="877"/>
            </a:lvl7pPr>
            <a:lvl8pPr marL="2805471" indent="0">
              <a:buNone/>
              <a:defRPr sz="877"/>
            </a:lvl8pPr>
            <a:lvl9pPr marL="3206252" indent="0">
              <a:buNone/>
              <a:defRPr sz="877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0DE04F-C6BA-4637-BCFE-8464EF1320AD}" type="datetimeFigureOut">
              <a:rPr kumimoji="1" lang="ja-JP" altLang="en-US" smtClean="0"/>
              <a:t>2026/9/13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61FE3F-418C-42FC-BFF3-2965F811E467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1978431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0DE04F-C6BA-4637-BCFE-8464EF1320AD}" type="datetimeFigureOut">
              <a:rPr kumimoji="1" lang="ja-JP" altLang="en-US" smtClean="0"/>
              <a:t>2026/9/13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61FE3F-418C-42FC-BFF3-2965F811E467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633916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6" y="320076"/>
            <a:ext cx="1971675" cy="5094776"/>
          </a:xfrm>
        </p:spPr>
        <p:txBody>
          <a:bodyPr vert="eaVert"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1" y="320076"/>
            <a:ext cx="5800725" cy="5094776"/>
          </a:xfrm>
        </p:spPr>
        <p:txBody>
          <a:bodyPr vert="eaVert"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0DE04F-C6BA-4637-BCFE-8464EF1320AD}" type="datetimeFigureOut">
              <a:rPr kumimoji="1" lang="ja-JP" altLang="en-US" smtClean="0"/>
              <a:t>2026/9/13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61FE3F-418C-42FC-BFF3-2965F811E467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8701238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20077"/>
            <a:ext cx="7886700" cy="116201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600380"/>
            <a:ext cx="7886700" cy="381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5572108"/>
            <a:ext cx="2057400" cy="32007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0DE04F-C6BA-4637-BCFE-8464EF1320AD}" type="datetimeFigureOut">
              <a:rPr kumimoji="1" lang="ja-JP" altLang="en-US" smtClean="0"/>
              <a:t>2026/9/13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5572108"/>
            <a:ext cx="3086100" cy="32007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5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5572108"/>
            <a:ext cx="2057400" cy="32007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61FE3F-418C-42FC-BFF3-2965F811E467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173855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defTabSz="801563" rtl="0" eaLnBrk="1" latinLnBrk="0" hangingPunct="1">
        <a:lnSpc>
          <a:spcPct val="90000"/>
        </a:lnSpc>
        <a:spcBef>
          <a:spcPct val="0"/>
        </a:spcBef>
        <a:buNone/>
        <a:defRPr kumimoji="1" sz="385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00391" indent="-200391" algn="l" defTabSz="801563" rtl="0" eaLnBrk="1" latinLnBrk="0" hangingPunct="1">
        <a:lnSpc>
          <a:spcPct val="90000"/>
        </a:lnSpc>
        <a:spcBef>
          <a:spcPts val="877"/>
        </a:spcBef>
        <a:buFont typeface="Arial" panose="020B0604020202020204" pitchFamily="34" charset="0"/>
        <a:buChar char="•"/>
        <a:defRPr kumimoji="1" sz="2454" kern="1200">
          <a:solidFill>
            <a:schemeClr val="tx1"/>
          </a:solidFill>
          <a:latin typeface="+mn-lt"/>
          <a:ea typeface="+mn-ea"/>
          <a:cs typeface="+mn-cs"/>
        </a:defRPr>
      </a:lvl1pPr>
      <a:lvl2pPr marL="601172" indent="-200391" algn="l" defTabSz="801563" rtl="0" eaLnBrk="1" latinLnBrk="0" hangingPunct="1">
        <a:lnSpc>
          <a:spcPct val="90000"/>
        </a:lnSpc>
        <a:spcBef>
          <a:spcPts val="438"/>
        </a:spcBef>
        <a:buFont typeface="Arial" panose="020B0604020202020204" pitchFamily="34" charset="0"/>
        <a:buChar char="•"/>
        <a:defRPr kumimoji="1" sz="2104" kern="1200">
          <a:solidFill>
            <a:schemeClr val="tx1"/>
          </a:solidFill>
          <a:latin typeface="+mn-lt"/>
          <a:ea typeface="+mn-ea"/>
          <a:cs typeface="+mn-cs"/>
        </a:defRPr>
      </a:lvl2pPr>
      <a:lvl3pPr marL="1001954" indent="-200391" algn="l" defTabSz="801563" rtl="0" eaLnBrk="1" latinLnBrk="0" hangingPunct="1">
        <a:lnSpc>
          <a:spcPct val="90000"/>
        </a:lnSpc>
        <a:spcBef>
          <a:spcPts val="438"/>
        </a:spcBef>
        <a:buFont typeface="Arial" panose="020B0604020202020204" pitchFamily="34" charset="0"/>
        <a:buChar char="•"/>
        <a:defRPr kumimoji="1" sz="1753" kern="1200">
          <a:solidFill>
            <a:schemeClr val="tx1"/>
          </a:solidFill>
          <a:latin typeface="+mn-lt"/>
          <a:ea typeface="+mn-ea"/>
          <a:cs typeface="+mn-cs"/>
        </a:defRPr>
      </a:lvl3pPr>
      <a:lvl4pPr marL="1402735" indent="-200391" algn="l" defTabSz="801563" rtl="0" eaLnBrk="1" latinLnBrk="0" hangingPunct="1">
        <a:lnSpc>
          <a:spcPct val="90000"/>
        </a:lnSpc>
        <a:spcBef>
          <a:spcPts val="438"/>
        </a:spcBef>
        <a:buFont typeface="Arial" panose="020B0604020202020204" pitchFamily="34" charset="0"/>
        <a:buChar char="•"/>
        <a:defRPr kumimoji="1" sz="1578" kern="1200">
          <a:solidFill>
            <a:schemeClr val="tx1"/>
          </a:solidFill>
          <a:latin typeface="+mn-lt"/>
          <a:ea typeface="+mn-ea"/>
          <a:cs typeface="+mn-cs"/>
        </a:defRPr>
      </a:lvl4pPr>
      <a:lvl5pPr marL="1803517" indent="-200391" algn="l" defTabSz="801563" rtl="0" eaLnBrk="1" latinLnBrk="0" hangingPunct="1">
        <a:lnSpc>
          <a:spcPct val="90000"/>
        </a:lnSpc>
        <a:spcBef>
          <a:spcPts val="438"/>
        </a:spcBef>
        <a:buFont typeface="Arial" panose="020B0604020202020204" pitchFamily="34" charset="0"/>
        <a:buChar char="•"/>
        <a:defRPr kumimoji="1" sz="1578" kern="1200">
          <a:solidFill>
            <a:schemeClr val="tx1"/>
          </a:solidFill>
          <a:latin typeface="+mn-lt"/>
          <a:ea typeface="+mn-ea"/>
          <a:cs typeface="+mn-cs"/>
        </a:defRPr>
      </a:lvl5pPr>
      <a:lvl6pPr marL="2204298" indent="-200391" algn="l" defTabSz="801563" rtl="0" eaLnBrk="1" latinLnBrk="0" hangingPunct="1">
        <a:lnSpc>
          <a:spcPct val="90000"/>
        </a:lnSpc>
        <a:spcBef>
          <a:spcPts val="438"/>
        </a:spcBef>
        <a:buFont typeface="Arial" panose="020B0604020202020204" pitchFamily="34" charset="0"/>
        <a:buChar char="•"/>
        <a:defRPr kumimoji="1" sz="1578" kern="1200">
          <a:solidFill>
            <a:schemeClr val="tx1"/>
          </a:solidFill>
          <a:latin typeface="+mn-lt"/>
          <a:ea typeface="+mn-ea"/>
          <a:cs typeface="+mn-cs"/>
        </a:defRPr>
      </a:lvl6pPr>
      <a:lvl7pPr marL="2605080" indent="-200391" algn="l" defTabSz="801563" rtl="0" eaLnBrk="1" latinLnBrk="0" hangingPunct="1">
        <a:lnSpc>
          <a:spcPct val="90000"/>
        </a:lnSpc>
        <a:spcBef>
          <a:spcPts val="438"/>
        </a:spcBef>
        <a:buFont typeface="Arial" panose="020B0604020202020204" pitchFamily="34" charset="0"/>
        <a:buChar char="•"/>
        <a:defRPr kumimoji="1" sz="1578" kern="1200">
          <a:solidFill>
            <a:schemeClr val="tx1"/>
          </a:solidFill>
          <a:latin typeface="+mn-lt"/>
          <a:ea typeface="+mn-ea"/>
          <a:cs typeface="+mn-cs"/>
        </a:defRPr>
      </a:lvl7pPr>
      <a:lvl8pPr marL="3005861" indent="-200391" algn="l" defTabSz="801563" rtl="0" eaLnBrk="1" latinLnBrk="0" hangingPunct="1">
        <a:lnSpc>
          <a:spcPct val="90000"/>
        </a:lnSpc>
        <a:spcBef>
          <a:spcPts val="438"/>
        </a:spcBef>
        <a:buFont typeface="Arial" panose="020B0604020202020204" pitchFamily="34" charset="0"/>
        <a:buChar char="•"/>
        <a:defRPr kumimoji="1" sz="1578" kern="1200">
          <a:solidFill>
            <a:schemeClr val="tx1"/>
          </a:solidFill>
          <a:latin typeface="+mn-lt"/>
          <a:ea typeface="+mn-ea"/>
          <a:cs typeface="+mn-cs"/>
        </a:defRPr>
      </a:lvl8pPr>
      <a:lvl9pPr marL="3406643" indent="-200391" algn="l" defTabSz="801563" rtl="0" eaLnBrk="1" latinLnBrk="0" hangingPunct="1">
        <a:lnSpc>
          <a:spcPct val="90000"/>
        </a:lnSpc>
        <a:spcBef>
          <a:spcPts val="438"/>
        </a:spcBef>
        <a:buFont typeface="Arial" panose="020B0604020202020204" pitchFamily="34" charset="0"/>
        <a:buChar char="•"/>
        <a:defRPr kumimoji="1" sz="1578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801563" rtl="0" eaLnBrk="1" latinLnBrk="0" hangingPunct="1">
        <a:defRPr kumimoji="1" sz="1578" kern="1200">
          <a:solidFill>
            <a:schemeClr val="tx1"/>
          </a:solidFill>
          <a:latin typeface="+mn-lt"/>
          <a:ea typeface="+mn-ea"/>
          <a:cs typeface="+mn-cs"/>
        </a:defRPr>
      </a:lvl1pPr>
      <a:lvl2pPr marL="400782" algn="l" defTabSz="801563" rtl="0" eaLnBrk="1" latinLnBrk="0" hangingPunct="1">
        <a:defRPr kumimoji="1" sz="1578" kern="1200">
          <a:solidFill>
            <a:schemeClr val="tx1"/>
          </a:solidFill>
          <a:latin typeface="+mn-lt"/>
          <a:ea typeface="+mn-ea"/>
          <a:cs typeface="+mn-cs"/>
        </a:defRPr>
      </a:lvl2pPr>
      <a:lvl3pPr marL="801563" algn="l" defTabSz="801563" rtl="0" eaLnBrk="1" latinLnBrk="0" hangingPunct="1">
        <a:defRPr kumimoji="1" sz="1578" kern="1200">
          <a:solidFill>
            <a:schemeClr val="tx1"/>
          </a:solidFill>
          <a:latin typeface="+mn-lt"/>
          <a:ea typeface="+mn-ea"/>
          <a:cs typeface="+mn-cs"/>
        </a:defRPr>
      </a:lvl3pPr>
      <a:lvl4pPr marL="1202345" algn="l" defTabSz="801563" rtl="0" eaLnBrk="1" latinLnBrk="0" hangingPunct="1">
        <a:defRPr kumimoji="1" sz="1578" kern="1200">
          <a:solidFill>
            <a:schemeClr val="tx1"/>
          </a:solidFill>
          <a:latin typeface="+mn-lt"/>
          <a:ea typeface="+mn-ea"/>
          <a:cs typeface="+mn-cs"/>
        </a:defRPr>
      </a:lvl4pPr>
      <a:lvl5pPr marL="1603126" algn="l" defTabSz="801563" rtl="0" eaLnBrk="1" latinLnBrk="0" hangingPunct="1">
        <a:defRPr kumimoji="1" sz="1578" kern="1200">
          <a:solidFill>
            <a:schemeClr val="tx1"/>
          </a:solidFill>
          <a:latin typeface="+mn-lt"/>
          <a:ea typeface="+mn-ea"/>
          <a:cs typeface="+mn-cs"/>
        </a:defRPr>
      </a:lvl5pPr>
      <a:lvl6pPr marL="2003908" algn="l" defTabSz="801563" rtl="0" eaLnBrk="1" latinLnBrk="0" hangingPunct="1">
        <a:defRPr kumimoji="1" sz="1578" kern="1200">
          <a:solidFill>
            <a:schemeClr val="tx1"/>
          </a:solidFill>
          <a:latin typeface="+mn-lt"/>
          <a:ea typeface="+mn-ea"/>
          <a:cs typeface="+mn-cs"/>
        </a:defRPr>
      </a:lvl6pPr>
      <a:lvl7pPr marL="2404689" algn="l" defTabSz="801563" rtl="0" eaLnBrk="1" latinLnBrk="0" hangingPunct="1">
        <a:defRPr kumimoji="1" sz="1578" kern="1200">
          <a:solidFill>
            <a:schemeClr val="tx1"/>
          </a:solidFill>
          <a:latin typeface="+mn-lt"/>
          <a:ea typeface="+mn-ea"/>
          <a:cs typeface="+mn-cs"/>
        </a:defRPr>
      </a:lvl7pPr>
      <a:lvl8pPr marL="2805471" algn="l" defTabSz="801563" rtl="0" eaLnBrk="1" latinLnBrk="0" hangingPunct="1">
        <a:defRPr kumimoji="1" sz="1578" kern="1200">
          <a:solidFill>
            <a:schemeClr val="tx1"/>
          </a:solidFill>
          <a:latin typeface="+mn-lt"/>
          <a:ea typeface="+mn-ea"/>
          <a:cs typeface="+mn-cs"/>
        </a:defRPr>
      </a:lvl8pPr>
      <a:lvl9pPr marL="3206252" algn="l" defTabSz="801563" rtl="0" eaLnBrk="1" latinLnBrk="0" hangingPunct="1">
        <a:defRPr kumimoji="1" sz="1578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図 3">
            <a:extLst>
              <a:ext uri="{FF2B5EF4-FFF2-40B4-BE49-F238E27FC236}">
                <a16:creationId xmlns:a16="http://schemas.microsoft.com/office/drawing/2014/main" id="{00000000-0008-0000-0000-00000300000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53975"/>
            <a:ext cx="9144000" cy="6073827"/>
          </a:xfrm>
          <a:prstGeom prst="rect">
            <a:avLst/>
          </a:prstGeom>
        </p:spPr>
      </p:pic>
      <p:sp>
        <p:nvSpPr>
          <p:cNvPr id="5" name="テキスト ボックス 3">
            <a:extLst>
              <a:ext uri="{FF2B5EF4-FFF2-40B4-BE49-F238E27FC236}">
                <a16:creationId xmlns:a16="http://schemas.microsoft.com/office/drawing/2014/main" id="{00000000-0008-0000-0000-000004000000}"/>
              </a:ext>
            </a:extLst>
          </p:cNvPr>
          <p:cNvSpPr txBox="1"/>
          <p:nvPr/>
        </p:nvSpPr>
        <p:spPr>
          <a:xfrm>
            <a:off x="257629" y="1069815"/>
            <a:ext cx="8628742" cy="685801"/>
          </a:xfrm>
          <a:prstGeom prst="rect">
            <a:avLst/>
          </a:prstGeom>
          <a:noFill/>
          <a:ln w="9525" cmpd="sng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wrap="square" rtlCol="0" anchor="ctr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kumimoji="1" lang="ja-JP" altLang="en-US" sz="3200" b="1" dirty="0">
                <a:solidFill>
                  <a:srgbClr val="FF2B62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　</a:t>
            </a:r>
            <a:r>
              <a:rPr kumimoji="1" lang="ja-JP" altLang="en-US" sz="4000" b="1" dirty="0">
                <a:solidFill>
                  <a:srgbClr val="FF2B62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けやき通り校 合格実績</a:t>
            </a:r>
          </a:p>
        </p:txBody>
      </p:sp>
      <p:sp>
        <p:nvSpPr>
          <p:cNvPr id="6" name="テキスト ボックス 4">
            <a:extLst>
              <a:ext uri="{FF2B5EF4-FFF2-40B4-BE49-F238E27FC236}">
                <a16:creationId xmlns:a16="http://schemas.microsoft.com/office/drawing/2014/main" id="{00000000-0008-0000-0000-000005000000}"/>
              </a:ext>
            </a:extLst>
          </p:cNvPr>
          <p:cNvSpPr txBox="1"/>
          <p:nvPr/>
        </p:nvSpPr>
        <p:spPr>
          <a:xfrm>
            <a:off x="350271" y="1954400"/>
            <a:ext cx="8443457" cy="3324225"/>
          </a:xfrm>
          <a:prstGeom prst="rect">
            <a:avLst/>
          </a:prstGeom>
          <a:noFill/>
          <a:ln w="9525" cmpd="sng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wrap="square" rtlCol="0" anchor="ctr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ja-JP" altLang="en-US" sz="4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朝日塾小学校</a:t>
            </a:r>
            <a:endParaRPr lang="en-US" altLang="ja-JP" sz="4000" b="1" dirty="0">
              <a:solidFill>
                <a:schemeClr val="tx1">
                  <a:lumMod val="65000"/>
                  <a:lumOff val="35000"/>
                </a:schemeClr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algn="ctr"/>
            <a:endParaRPr lang="en-US" altLang="ja-JP" sz="4000" b="1" dirty="0">
              <a:solidFill>
                <a:schemeClr val="tx1">
                  <a:lumMod val="65000"/>
                  <a:lumOff val="35000"/>
                </a:schemeClr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algn="ctr"/>
            <a:r>
              <a:rPr lang="ja-JP" altLang="en-US" sz="4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　　　　　　　</a:t>
            </a:r>
            <a:r>
              <a:rPr lang="ja-JP" altLang="en-US" sz="2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まだまだ続きます！</a:t>
            </a:r>
            <a:endParaRPr lang="en-US" altLang="ja-JP" sz="2800" b="1" dirty="0">
              <a:solidFill>
                <a:schemeClr val="tx1">
                  <a:lumMod val="65000"/>
                  <a:lumOff val="35000"/>
                </a:schemeClr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2" name="四角形: 角を丸くする 1">
            <a:extLst>
              <a:ext uri="{FF2B5EF4-FFF2-40B4-BE49-F238E27FC236}">
                <a16:creationId xmlns:a16="http://schemas.microsoft.com/office/drawing/2014/main" id="{314E4C3E-FC3C-4E5E-9491-A4E2E77186CF}"/>
              </a:ext>
            </a:extLst>
          </p:cNvPr>
          <p:cNvSpPr/>
          <p:nvPr/>
        </p:nvSpPr>
        <p:spPr>
          <a:xfrm>
            <a:off x="257629" y="5417507"/>
            <a:ext cx="8698481" cy="463463"/>
          </a:xfrm>
          <a:prstGeom prst="roundRect">
            <a:avLst/>
          </a:prstGeom>
          <a:solidFill>
            <a:srgbClr val="E66F8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sz="2400" b="1" dirty="0"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202</a:t>
            </a:r>
            <a:r>
              <a:rPr kumimoji="1" lang="ja-JP" altLang="en-US" sz="2400" b="1" dirty="0"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７年入学　受験クラス（新年長・新年中）開講！</a:t>
            </a:r>
          </a:p>
        </p:txBody>
      </p:sp>
    </p:spTree>
    <p:extLst>
      <p:ext uri="{BB962C8B-B14F-4D97-AF65-F5344CB8AC3E}">
        <p14:creationId xmlns:p14="http://schemas.microsoft.com/office/powerpoint/2010/main" val="6227792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テーマ">
  <a:themeElements>
    <a:clrScheme name="Office テーマ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テーマ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テーマ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651</TotalTime>
  <Words>30</Words>
  <Application>Microsoft Office PowerPoint</Application>
  <PresentationFormat>ユーザー設定</PresentationFormat>
  <Paragraphs>5</Paragraphs>
  <Slides>1</Slides>
  <Notes>0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5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1</vt:i4>
      </vt:variant>
    </vt:vector>
  </HeadingPairs>
  <TitlesOfParts>
    <vt:vector size="7" baseType="lpstr">
      <vt:lpstr>BIZ UDPゴシック</vt:lpstr>
      <vt:lpstr>メイリオ</vt:lpstr>
      <vt:lpstr>Arial</vt:lpstr>
      <vt:lpstr>Calibri</vt:lpstr>
      <vt:lpstr>Calibri Light</vt:lpstr>
      <vt:lpstr>Office テーマ</vt:lpstr>
      <vt:lpstr>PowerPoint プレゼンテーション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プレゼンテーション</dc:title>
  <dc:creator>1322kogure</dc:creator>
  <cp:lastModifiedBy>5524inoue</cp:lastModifiedBy>
  <cp:revision>23</cp:revision>
  <dcterms:created xsi:type="dcterms:W3CDTF">2023-11-07T10:19:11Z</dcterms:created>
  <dcterms:modified xsi:type="dcterms:W3CDTF">2026-09-13T08:31:07Z</dcterms:modified>
</cp:coreProperties>
</file>